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8" r:id="rId13"/>
    <p:sldId id="266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E242-58A9-41F0-9EA7-37BE176941AA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4846159-4CEB-4494-B7B0-57BDFA8B5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5972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E242-58A9-41F0-9EA7-37BE176941AA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4846159-4CEB-4494-B7B0-57BDFA8B5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285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E242-58A9-41F0-9EA7-37BE176941AA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4846159-4CEB-4494-B7B0-57BDFA8B559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810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E242-58A9-41F0-9EA7-37BE176941AA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4846159-4CEB-4494-B7B0-57BDFA8B5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73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E242-58A9-41F0-9EA7-37BE176941AA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4846159-4CEB-4494-B7B0-57BDFA8B559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0437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E242-58A9-41F0-9EA7-37BE176941AA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4846159-4CEB-4494-B7B0-57BDFA8B5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6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E242-58A9-41F0-9EA7-37BE176941AA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6159-4CEB-4494-B7B0-57BDFA8B5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1436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E242-58A9-41F0-9EA7-37BE176941AA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6159-4CEB-4494-B7B0-57BDFA8B5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29047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E242-58A9-41F0-9EA7-37BE176941AA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6159-4CEB-4494-B7B0-57BDFA8B5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214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E242-58A9-41F0-9EA7-37BE176941AA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4846159-4CEB-4494-B7B0-57BDFA8B5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967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E242-58A9-41F0-9EA7-37BE176941AA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4846159-4CEB-4494-B7B0-57BDFA8B5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030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E242-58A9-41F0-9EA7-37BE176941AA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4846159-4CEB-4494-B7B0-57BDFA8B5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0773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E242-58A9-41F0-9EA7-37BE176941AA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6159-4CEB-4494-B7B0-57BDFA8B5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601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E242-58A9-41F0-9EA7-37BE176941AA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6159-4CEB-4494-B7B0-57BDFA8B5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5680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E242-58A9-41F0-9EA7-37BE176941AA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6159-4CEB-4494-B7B0-57BDFA8B5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65000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E242-58A9-41F0-9EA7-37BE176941AA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4846159-4CEB-4494-B7B0-57BDFA8B5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1483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DE242-58A9-41F0-9EA7-37BE176941AA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4846159-4CEB-4494-B7B0-57BDFA8B5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43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8424936" cy="2592288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5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«Ты нужен Профсоюзу, Профсоюз нужен тебе!» </a:t>
            </a:r>
            <a:endParaRPr lang="ru-RU" sz="5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373216"/>
            <a:ext cx="4248471" cy="88211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    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ППО: 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Ольга Вениаминовна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3031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62322" y="188640"/>
            <a:ext cx="75861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Основные направления деятельности Профсоюза: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322" y="1196751"/>
            <a:ext cx="7973650" cy="564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3182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69" y="1176299"/>
            <a:ext cx="8100392" cy="568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631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80459" y="692696"/>
            <a:ext cx="7313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Профсоюзная дисконтная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программа: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37237"/>
            <a:ext cx="8114722" cy="415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268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547664" y="188640"/>
            <a:ext cx="740785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Компенсации и льготы члену 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профсоюза</a:t>
            </a:r>
          </a:p>
          <a:p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Ярославская городская организация </a:t>
            </a:r>
          </a:p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Профсоюза образования:</a:t>
            </a:r>
            <a:r>
              <a:rPr lang="ru-RU" sz="3000" b="1" dirty="0" smtClean="0">
                <a:solidFill>
                  <a:srgbClr val="001F5F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15616" y="1700808"/>
            <a:ext cx="802838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Бесплатная юридическая помощь по социально-трудовым вопросам;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обучение членов Профсоюза;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санаторного лечения из бюджета областной организации Профсоюза (200 рублей в день);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детского летнего отдыха из бюджетов областной организации Профсоюза (1000 рублей) и городской организации Профсоюза (1000 рублей);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путёвки в санаторий «Ясные зори»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(1000 рублей);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помощь при рождении ребёнка (1000 рублей);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Скидка на услуги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 групп» (20%);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Скидки на услуги «Центр семейной медицины» (10%);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страхования «Согласие» (скидка до 50%);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Антиклещ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Скидка на услуги «МРТ Эксперт» (20%)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Скидка на услуги стоматологии «32 в ряд» (15%)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1607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764704"/>
            <a:ext cx="813690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всегда помнить, что Профсоюз не может быть не хуже и не лучше, 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такой, как и мы с вами!      </a:t>
            </a:r>
          </a:p>
          <a:p>
            <a:pPr algn="ctr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998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7824" y="4221088"/>
            <a:ext cx="41482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052736"/>
            <a:ext cx="810039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союз работников народного образования и науки Российской Федерации (Профсоюз) –</a:t>
            </a:r>
          </a:p>
          <a:p>
            <a:pPr algn="ctr"/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общероссийская, добровольная, общественная, самоуправляемая, некоммерческая корпоративная организация, объединяющая членов Профсоюза – работников, связанных общими профессиональными, социальными и трудовыми интересами по роду их деятельности в образовательных организациях.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1078928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908720"/>
            <a:ext cx="831641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Профсоюза:</a:t>
            </a:r>
          </a:p>
          <a:p>
            <a:pPr algn="ctr"/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представительство и защита индивидуальных и коллективных социальных, трудовых, профессиональных прав и интересов членов Профсоюза;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жизни членов Профсоюза;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прав Профсоюза и его организаций на представительство в коллегиальных органах управления организациями сферы образования.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361068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692696"/>
            <a:ext cx="8388424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Профсоюза:</a:t>
            </a:r>
          </a:p>
          <a:p>
            <a:pPr algn="ctr"/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редставительство интересов работников в социальном партнёрстве, ведение коллективных переговоров на всех уровнях власти, заключение коллективных договоров;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сохранению гарантий получения бесплатного образования;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 за соблюдением работодателями и их представителями трудового законодательства и иных нормативных правовых актов, защита членов Профсоюза от незаконных увольнений;</a:t>
            </a:r>
          </a:p>
          <a:p>
            <a:pPr marL="457200" indent="-457200">
              <a:buFontTx/>
              <a:buChar char="-"/>
            </a:pP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21149771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764704"/>
            <a:ext cx="788436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 за занятостью и соблюдением работодателями гарантий высвобождаемым работникам, установленных законодательством РФ;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 за обеспечением здоровых и безопасных условий труда;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одействие своевременному и качественному повышению квалификации работников образования;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крепление и развитие профессиональной солидарности, взаимопомощи и сотрудничества.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8641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692696"/>
            <a:ext cx="79208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ротягивает руку помощи!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ешает социальные проблемы!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тстаивает права и интересы человека труда!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ормирует основные требования к работодателю!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одействует росту заработной платы!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существляет представительство интересов в суде!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ридически поддерживает и защищает!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нает, что делать!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880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620688"/>
            <a:ext cx="8460432" cy="724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Льготы и преимущества члена Профсоюза:</a:t>
            </a:r>
          </a:p>
          <a:p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льготы;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бесплатная юридическая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по социально-трудовым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вопросам;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трудового спора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 работодателем;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Профсоюза и его специалистов по вопросам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труда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размера заработной платы и своевременной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повышении квалификации работника и получении соответствующего рабочего места с более высокой оплатой труда;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организациями Профсоюза за соблюдением трудовых прав членов Профсоюза;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Профсоюзом в случае необоснованных предложений на увольнение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других несправедливых действий;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заявлений, жалоб и других судебных документов, необходимых для защиты и восстановления нарушенных прав членов Профсоюза; </a:t>
            </a:r>
          </a:p>
          <a:p>
            <a:endParaRPr lang="ru-RU" sz="1900" dirty="0"/>
          </a:p>
          <a:p>
            <a:endParaRPr lang="ru-RU" sz="1900" dirty="0"/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339961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764704"/>
            <a:ext cx="7560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бесплатная правовая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Профсоюза в рассмотрении его вопросов в суде;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оперативная защита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интересов по другим вопросам, в т. ч. по улучшению условий труда на конкретном рабочем месте;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члена Профсоюза при расследовании несчастных случаев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 и профессиональных заболеваний, по вопросам возмещения вреда, причиненного их здоровью 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производстве;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досрочном льготном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пенсионировании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работников – членов Профсоюза, в своевременном назначении ими выплате пенсий;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случаях возникновения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тяжёлых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жизненных обстоятельств; </a:t>
            </a:r>
          </a:p>
        </p:txBody>
      </p:sp>
    </p:spTree>
    <p:extLst>
      <p:ext uri="{BB962C8B-B14F-4D97-AF65-F5344CB8AC3E}">
        <p14:creationId xmlns:p14="http://schemas.microsoft.com/office/powerpoint/2010/main" val="264047367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268760"/>
            <a:ext cx="83884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 социального страхования члена Профсоюза, помощь в получении льготной путевки на санаторно-курортное лечение, на оздоровление и отдых для себя и членов семьи;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профком первичной профсоюзной организации, к его лидеру, в любой вышестоящий профсоюзный орган по любым вопросам, возможность свободно высказывать и отстаивать на профсоюзном собрании, конференции свое мнение по вопросам трудовых, социальных и связанных с ними отношений, а также вопросам, работы профсоюзной организации, профкома и его лидера. </a:t>
            </a:r>
          </a:p>
        </p:txBody>
      </p:sp>
    </p:spTree>
    <p:extLst>
      <p:ext uri="{BB962C8B-B14F-4D97-AF65-F5344CB8AC3E}">
        <p14:creationId xmlns:p14="http://schemas.microsoft.com/office/powerpoint/2010/main" val="21922985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689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Times New Roman</vt:lpstr>
      <vt:lpstr>Wingdings</vt:lpstr>
      <vt:lpstr>Wingdings 3</vt:lpstr>
      <vt:lpstr>Легкий дым</vt:lpstr>
      <vt:lpstr>«Ты нужен Профсоюзу, Профсоюз нужен тебе!»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ДЕРЕВЬЯ</dc:title>
  <dc:creator>15</dc:creator>
  <cp:lastModifiedBy>Детсад</cp:lastModifiedBy>
  <cp:revision>24</cp:revision>
  <dcterms:created xsi:type="dcterms:W3CDTF">2013-08-16T07:15:25Z</dcterms:created>
  <dcterms:modified xsi:type="dcterms:W3CDTF">2022-10-12T07:03:38Z</dcterms:modified>
</cp:coreProperties>
</file>