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6" r:id="rId4"/>
    <p:sldId id="265" r:id="rId5"/>
    <p:sldId id="267" r:id="rId6"/>
    <p:sldId id="268" r:id="rId7"/>
    <p:sldId id="259" r:id="rId8"/>
    <p:sldId id="263" r:id="rId9"/>
    <p:sldId id="261" r:id="rId10"/>
    <p:sldId id="260" r:id="rId11"/>
    <p:sldId id="264" r:id="rId12"/>
    <p:sldId id="26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hcolonoc.r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02234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Нейроигры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массажным  мячиком и колечками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endParaRPr lang="ru-RU" sz="3600" dirty="0"/>
          </a:p>
        </p:txBody>
      </p:sp>
      <p:pic>
        <p:nvPicPr>
          <p:cNvPr id="3" name="Picture 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87404">
            <a:off x="529223" y="2880546"/>
            <a:ext cx="2418850" cy="2071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ds04.infourok.ru/uploads/ex/0ffb/00100202-87201ec1/hello_html_857a304.jpg"/>
          <p:cNvPicPr/>
          <p:nvPr/>
        </p:nvPicPr>
        <p:blipFill>
          <a:blip r:embed="rId3" cstate="print"/>
          <a:srcRect l="48303" t="48650" r="1884" b="2028"/>
          <a:stretch>
            <a:fillRect/>
          </a:stretch>
        </p:blipFill>
        <p:spPr bwMode="auto">
          <a:xfrm rot="19502522">
            <a:off x="5786727" y="2736885"/>
            <a:ext cx="2733067" cy="241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s://new.dop.mosreg.ru/images/events/cover/fd478ae537353b2e7b17ed154920b54d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1" y="3056583"/>
            <a:ext cx="4248472" cy="3252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достоинства Су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терапии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124744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Высокая эффективность – при правильном применении наступает выраженный эффект.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Абсолютная безопасность - неправильное применение никогда не наносит вред - оно просто неэффективно.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Универсальность - Су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терапию могут использовать и педагоги в своей работе, и родители в домашних условиях.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Простота применения - для получения результата проводить стимуляцию биологически активных точек с помощью Су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шариков.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Су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шарики свободно продаются в аптеках и не требуют больших затрат.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45093260_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2160" y="476672"/>
            <a:ext cx="2592288" cy="237626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427414"/>
            <a:ext cx="48245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Ёжик, ёжик, хитрый ёж,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клубочек ты похож. 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катать  между ладонями)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спине иголки 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мас.д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большого пальца)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очень-очень колкие. 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(м.д.указательного пальца)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Хоть и ростом ёжик мал,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(м.д. среднего пальца)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 колючки показал,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(м.д. безымянного пальца)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колючки тоже    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(м.д.мизинца)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ежа похожи.     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(катать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ладонями)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827584" y="177487"/>
            <a:ext cx="748883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Алтухова Т.А. Нейропсихологические основы предупреждения и коррекции нарушений письменной речи: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учеб.-метод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пособие.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Белгород:Изд-во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2008.- 64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Ермакова И.А. Развиваем мелкую моторику у малышей. СПб.: Издательский дом «Литера» 2007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Косинова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Е.М. Уроки логопеда: игры для развития речи.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ОЛИСС, 2011. – 192с.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Пак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Чжэ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Вопросы терапии и практики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терапии: Серии книг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Академия, 2009.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Семенович А.В. Нейропсихологическая диагностика и коррекция в детском возрасте: Учеб пособие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учеб заведений. – М.: Издательский центр «Академия» 2002. -232с.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Сиротюк А. Л. Нейропсихологическое и психофизиологическое сопровождение обучения. М.:ТЦ Сфера, 2003. – 288с.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http://dohcolonoc.ru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 http://samopoznanie.ru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71600" y="1417638"/>
            <a:ext cx="7128792" cy="193935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</a:t>
            </a:r>
            <a:br>
              <a:rPr lang="ru-RU" sz="4800" dirty="0" smtClean="0"/>
            </a:br>
            <a:r>
              <a:rPr lang="ru-RU" sz="4800" dirty="0" smtClean="0"/>
              <a:t> за внимание</a:t>
            </a:r>
            <a:endParaRPr lang="ru-RU" sz="4800" dirty="0"/>
          </a:p>
        </p:txBody>
      </p:sp>
      <p:pic>
        <p:nvPicPr>
          <p:cNvPr id="1026" name="Picture 2" descr="https://ds05.infourok.ru/uploads/ex/0b1b/000bcaea-b864b516/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5"/>
            <a:ext cx="8640960" cy="6264697"/>
          </a:xfrm>
          <a:prstGeom prst="rect">
            <a:avLst/>
          </a:prstGeom>
          <a:noFill/>
        </p:spPr>
      </p:pic>
      <p:pic>
        <p:nvPicPr>
          <p:cNvPr id="4" name="Picture 2" descr="https://ds05.infourok.ru/uploads/ex/0b1b/000bcaea-b864b516/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264697"/>
          </a:xfrm>
          <a:prstGeom prst="rect">
            <a:avLst/>
          </a:prstGeom>
          <a:noFill/>
        </p:spPr>
      </p:pic>
      <p:pic>
        <p:nvPicPr>
          <p:cNvPr id="5" name="Picture 2" descr="https://ds05.infourok.ru/uploads/ex/0b1b/000bcaea-b864b516/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920" y="413048"/>
            <a:ext cx="8640960" cy="6264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827584" y="1861102"/>
            <a:ext cx="77048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терапия была предложена российским практикам профессором из Южной Кореи Пак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1986 году.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 rot="10800000" flipV="1">
            <a:off x="683568" y="786588"/>
            <a:ext cx="80648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у-джок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–это современное  направление  акупунктуры, которое  объединяет древние знания Восточной  и последние  достижения европейской медицины.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переводе с корейского «Су» – кисть,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стопа.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85293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основе его метода лежит система соответствия кистей и стоп всему организму в целом. По мнению самого автора, кисти и стопы являются, "пультами дистанционного управления" здоровьем человека. На кистях и стопах в строгом порядке располагаются биологически активные точки, соответствующие всем органам и участкам тела. Соответственно, воздействуя на эти точки, можно влиять на определенный орган человека, регулировать функционирование внутренних органов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827584" y="4706273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терапию можно и нужно использовать в работе с детьми с ОВЗ.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педагогической практике метод Су–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Джок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 используется многими специалистами: психологами, логопедами, дефектологами.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один из эффективных методов коррекции высших психических функций у детей дошкольного возраста.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396044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и приёмы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052737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Массаж специальным шариком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Массаж эластичным кольцом.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Кольцо нужно надеть на палец и провести массаж зоны соответствующей части тела, до ее покраснения и появления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ощущения тепла.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996953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Массаж эластичным кольцом помогает стимулировать работу внутренних органов.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https://beloptovik.by/uploads/22f4e61b6766749aa419d42f94ef1f9a.252.jpg?1570730428261"/>
          <p:cNvPicPr>
            <a:picLocks noChangeAspect="1" noChangeArrowheads="1"/>
          </p:cNvPicPr>
          <p:nvPr/>
        </p:nvPicPr>
        <p:blipFill>
          <a:blip r:embed="rId2" cstate="print"/>
          <a:srcRect l="48129" t="5263" r="4825" b="52632"/>
          <a:stretch>
            <a:fillRect/>
          </a:stretch>
        </p:blipFill>
        <p:spPr bwMode="auto">
          <a:xfrm>
            <a:off x="971600" y="4077072"/>
            <a:ext cx="2952328" cy="2304256"/>
          </a:xfrm>
          <a:prstGeom prst="rect">
            <a:avLst/>
          </a:prstGeom>
          <a:noFill/>
        </p:spPr>
      </p:pic>
      <p:pic>
        <p:nvPicPr>
          <p:cNvPr id="10254" name="Picture 14" descr="https://sofishop.by/upload/iblock/4ee/4ee4b8316c12ad9c7e0f1a497aac5e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77072"/>
            <a:ext cx="288032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приёмы работы с шариком: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удерживать шарик на расправленной ладони каждой руки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сжимать шарик в кулачок, надавливая 5-10 сек, а затем раскрывать ладонь, полностью разводя пальцы в стороны и удерживать в центре ладони 5-10 сек.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каждым пальчиком надавливать на иголочки шарика каждой руки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надавливать щепотью каждой руки на иголочки шарика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сжимать шарик кончиками пальцев каждой руки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захватывать колючий шарик тремя пальчиками и стучать им по столу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двигаться по поверхности стола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вращать шарик между ладонями по часовой и против часовой стрелки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1344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прокатывать шарик в ладонях вперед и назад, проходя всю поверхность кисти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круговые движения шарика между ладонями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перекатывание шарика от кончиков пальцев к основанию ладони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вращение шарика на кончиках пальцев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сжимание шарика между ладонями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сжимание и передача из руки в руку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Эту работу можно проводить в течение 1-2 минут перед выполнением заданий, связанных с рисованием, лепкой, письмом, проводить в качестве пальчиковой гимнастики во время динамической паузы на занятиях.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терапии в работе с детьми с ОВЗ, в том числе с детьми раннего возраста, мы сопровождаем пальчиковыми играми, стишками,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потешками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прибаутками, сказками, песенками.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27584" y="1658471"/>
            <a:ext cx="763284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шариков и колечек удобно массировать ладошки и пальцы, что благотворно влияет на весь организм. Дети активно включаются в игру с яркими, колючими шариками.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шарик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ладошках,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воздействуя на каждый пальчик металлическим колечком, сначала на правой затем на левой руке,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малыши учатся слушать, проговаривать слова вместе со взрослым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611560" y="-364288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речь у человека отвечают, главным образом, две зоны коры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головного мозга — это зона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Вернике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  отвечает за восприятие речи,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отвечающая за экспрессивную речь – произнесение звуков самим человеком.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этого следует, что для стимуляции речевого развития воздействовать надо на точки соответствия головному мозгу.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теории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это верхние фаланги больших пальцев. И при массаже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шариком особое внимание нужно уделять именно этим участкам.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ds05.infourok.ru/uploads/ex/0b1b/000bcaea-b864b516/1/img2.jpg"/>
          <p:cNvPicPr>
            <a:picLocks noChangeAspect="1" noChangeArrowheads="1"/>
          </p:cNvPicPr>
          <p:nvPr/>
        </p:nvPicPr>
        <p:blipFill>
          <a:blip r:embed="rId2" cstate="print"/>
          <a:srcRect l="32236" t="22231" r="14036" b="3661"/>
          <a:stretch>
            <a:fillRect/>
          </a:stretch>
        </p:blipFill>
        <p:spPr bwMode="auto">
          <a:xfrm>
            <a:off x="4355976" y="3068960"/>
            <a:ext cx="374441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достигаемые при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использовании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 с шариками и колечками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су-джок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611560" y="1633065"/>
            <a:ext cx="799288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нормализация мышечного тонуса,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опосредованное стимулирование речевых областей в коре головного мозга,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обогащение его знаниями о собственном теле,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тактильной чувствительности,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азвитие мелкой моторики,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координация движений,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психических процессов: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внимания, </a:t>
            </a: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памяти, речи, мышления,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овершенствуется регулирующая  и координирующая роль нервной системы.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759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Нейроигры  с массажным  мячиком и колечками Су-джок</vt:lpstr>
      <vt:lpstr>Слайд 2</vt:lpstr>
      <vt:lpstr>Слайд 3</vt:lpstr>
      <vt:lpstr>Формы и приёмы су-джок терапии </vt:lpstr>
      <vt:lpstr>Слайд 5</vt:lpstr>
      <vt:lpstr>Слайд 6</vt:lpstr>
      <vt:lpstr>Слайд 7</vt:lpstr>
      <vt:lpstr>Слайд 8</vt:lpstr>
      <vt:lpstr>Результаты достигаемые при  использовании  игр с шариками и колечками су-джок</vt:lpstr>
      <vt:lpstr> достоинства Су - Джок терапии   </vt:lpstr>
      <vt:lpstr>Слайд 11</vt:lpstr>
      <vt:lpstr>Слайд 12</vt:lpstr>
      <vt:lpstr>Спасибо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53</cp:revision>
  <dcterms:created xsi:type="dcterms:W3CDTF">2022-04-18T18:32:35Z</dcterms:created>
  <dcterms:modified xsi:type="dcterms:W3CDTF">2022-04-19T00:16:01Z</dcterms:modified>
</cp:coreProperties>
</file>