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1" r:id="rId4"/>
    <p:sldId id="257" r:id="rId5"/>
    <p:sldId id="267" r:id="rId6"/>
    <p:sldId id="268" r:id="rId7"/>
    <p:sldId id="269" r:id="rId8"/>
    <p:sldId id="273" r:id="rId9"/>
    <p:sldId id="274" r:id="rId10"/>
    <p:sldId id="289" r:id="rId11"/>
    <p:sldId id="284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438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23.05.2022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Добро пожаловать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58589" y="2476917"/>
            <a:ext cx="7561076" cy="177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4800" b="0" i="0" baseline="0" dirty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4800" b="0" i="0" dirty="0">
                <a:solidFill>
                  <a:schemeClr val="tx1">
                    <a:lumMod val="75000"/>
                  </a:schemeClr>
                </a:solidFill>
              </a:rPr>
              <a:t> проект </a:t>
            </a:r>
            <a:endParaRPr lang="ru-RU" sz="4800" b="0" i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СКАЗКА В ГОСТИ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НАС ЗОВЁТ</a:t>
            </a:r>
            <a:r>
              <a:rPr lang="ru-RU" sz="4800" b="0" i="0" dirty="0" smtClean="0">
                <a:solidFill>
                  <a:schemeClr val="tx1">
                    <a:lumMod val="75000"/>
                  </a:schemeClr>
                </a:solidFill>
              </a:rPr>
              <a:t>»!</a:t>
            </a:r>
            <a:endParaRPr lang="ru-RU" sz="4800" b="0" i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2131" y="165020"/>
            <a:ext cx="802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 «Детский сад №78»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70516" y="4248517"/>
            <a:ext cx="46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роект в группе раннего возраста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57505" y="5511338"/>
            <a:ext cx="446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 Захарова О.П.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5498" y="6284422"/>
            <a:ext cx="3474720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Ярославль, 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020" y="486138"/>
            <a:ext cx="3118220" cy="1296364"/>
          </a:xfrm>
        </p:spPr>
        <p:txBody>
          <a:bodyPr>
            <a:normAutofit fontScale="90000"/>
          </a:bodyPr>
          <a:lstStyle/>
          <a:p>
            <a:r>
              <a:rPr lang="ru-RU" dirty="0"/>
              <a:t>Настольный кукольный театр.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1851949"/>
            <a:ext cx="3108960" cy="625033"/>
          </a:xfrm>
        </p:spPr>
        <p:txBody>
          <a:bodyPr/>
          <a:lstStyle/>
          <a:p>
            <a:r>
              <a:rPr lang="ru-RU" dirty="0"/>
              <a:t>Можно поиграть в сказку прямо на столе.</a:t>
            </a:r>
          </a:p>
        </p:txBody>
      </p:sp>
      <p:pic>
        <p:nvPicPr>
          <p:cNvPr id="3074" name="Picture 2" descr="C:\Documents and Settings\комп\Рабочий стол\фото 1 мл.гр\100_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4" y="2627190"/>
            <a:ext cx="3865422" cy="28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комп\Рабочий стол\фото 1 мл.гр\100_1322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95" y="973525"/>
            <a:ext cx="3991598" cy="30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1206" y="4536995"/>
            <a:ext cx="4768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Театр масок: очень интересно быть артистом. Достаточно одеть маску и сразу превратишься в персонаж сказки.</a:t>
            </a:r>
          </a:p>
        </p:txBody>
      </p:sp>
    </p:spTree>
    <p:extLst>
      <p:ext uri="{BB962C8B-B14F-4D97-AF65-F5344CB8AC3E}">
        <p14:creationId xmlns:p14="http://schemas.microsoft.com/office/powerpoint/2010/main" val="542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Хорошо дома почитать сказку с папой или мамой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446DC43-A953-4133-970B-4B29E782DB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7" y="1228448"/>
            <a:ext cx="3747980" cy="4124325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0FBED519-EF4E-4808-8F99-0F7A6187D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2" y="1270391"/>
            <a:ext cx="2319932" cy="412432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B80F78-8FDA-4755-BDF5-3F3145E8B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11" y="1312334"/>
            <a:ext cx="2988489" cy="39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063" y="483859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Или с бабушкой заняться творчеством и </a:t>
            </a:r>
            <a:r>
              <a:rPr lang="ru-RU" dirty="0" smtClean="0"/>
              <a:t>нарисовать любимого героя сказки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24313B0-4EA5-4EDA-AE99-338D63B0EA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9" y="1599717"/>
            <a:ext cx="3160450" cy="4856086"/>
          </a:xfrm>
        </p:spPr>
      </p:pic>
    </p:spTree>
    <p:extLst>
      <p:ext uri="{BB962C8B-B14F-4D97-AF65-F5344CB8AC3E}">
        <p14:creationId xmlns:p14="http://schemas.microsoft.com/office/powerpoint/2010/main" val="15667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732547"/>
          </a:xfrm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>
                <a:latin typeface="Cambria"/>
              </a:rPr>
              <a:t>Автор проекта</a:t>
            </a: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5" name="Объект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60618"/>
              </p:ext>
            </p:extLst>
          </p:nvPr>
        </p:nvGraphicFramePr>
        <p:xfrm>
          <a:off x="4479924" y="457200"/>
          <a:ext cx="7160695" cy="491618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4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7201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Тип проекта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Познавательно – творческий, групповой, игровой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4581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Продолжительность</a:t>
                      </a:r>
                      <a:r>
                        <a:rPr lang="ru-RU" sz="2400" b="0" i="0" baseline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проекта</a:t>
                      </a:r>
                      <a:endParaRPr lang="ru-RU" sz="24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Краткосрочный 1 неделя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581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Участники проекта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Дети группы раннего возраста,</a:t>
                      </a:r>
                      <a:r>
                        <a:rPr lang="ru-RU" sz="2400" b="0" i="0" baseline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воспитатели,  родители</a:t>
                      </a:r>
                      <a:endParaRPr lang="ru-RU" sz="2400" b="0" i="0" noProof="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21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Возраст детей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2400" b="0" i="0" noProof="0" dirty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 – 3 года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5705" y="1998258"/>
            <a:ext cx="3108960" cy="2801763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0" i="0" dirty="0">
                <a:solidFill>
                  <a:schemeClr val="tx1"/>
                </a:solidFill>
                <a:latin typeface="Cambria"/>
              </a:rPr>
              <a:t>Воспитатель </a:t>
            </a:r>
            <a:r>
              <a:rPr lang="ru-RU" sz="2400" dirty="0">
                <a:latin typeface="Cambria"/>
              </a:rPr>
              <a:t>МДОУ</a:t>
            </a: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0" i="0" dirty="0">
                <a:solidFill>
                  <a:schemeClr val="tx1"/>
                </a:solidFill>
                <a:latin typeface="Cambria"/>
              </a:rPr>
              <a:t>«Детский сад № 78»</a:t>
            </a: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i="0" dirty="0">
                <a:solidFill>
                  <a:schemeClr val="tx1"/>
                </a:solidFill>
                <a:latin typeface="Cambria"/>
              </a:rPr>
              <a:t>Захарова Ольга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Актуальность проекта: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47271" y="1312335"/>
            <a:ext cx="10254508" cy="5057644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настоящее время в нашу жизнь стремительно ворвалась западная культура – музыка, фильмы, книги, мультипликация, игрушки, - все это оказывает большое влияние на восприимчивую детскую психику. Настораживает то, что под массивным воздействием западной культуры подрастающее поколение растет и формируется на чуждых нашей самобытности ценностях.    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же культура русского народа, которая складывалась тысячелетиями и просто изобилует своими обычаями, традициями и обрядами, уникальным фольклором, стала забываться, отходить на второй план.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из жизни наших предков уже утрачено. В связи с этим именно сейчас остро назрела необходимость воспитания у детей нравственно-патриотических чувств, нравственных устоев и культуры поведения уже в дошкольном возрасте. И именно поэтому родная культура, должна стать неотъемлемой частью души ребенка, началом, порождающим личность гражданина и патриота.    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патриотическое воспитание нужно начинать с потешек, прибауток, песенок с которыми ребенок вступает в самом раннем возрасте, как только начинает слышать и понимать. Сказка есть в каждом доме и пользуется огромной любовью у детей.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endParaRPr lang="ru-RU" sz="20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72" y="1485901"/>
            <a:ext cx="9134856" cy="2989253"/>
          </a:xfrm>
        </p:spPr>
        <p:txBody>
          <a:bodyPr>
            <a:normAutofit/>
          </a:bodyPr>
          <a:lstStyle/>
          <a:p>
            <a:pPr marL="45720" indent="0">
              <a:buClr>
                <a:schemeClr val="tx1">
                  <a:lumMod val="75000"/>
                </a:schemeClr>
              </a:buCl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важнейшие черты русского национального характера: порядочность, совестливость, способность к состраданию; приобщить к общечеловеческим нравственным ценностям через русские народные сказки</a:t>
            </a:r>
          </a:p>
          <a:p>
            <a:pPr marL="45720" indent="0">
              <a:buClr>
                <a:schemeClr val="tx1">
                  <a:lumMod val="75000"/>
                </a:schemeClr>
              </a:buClr>
              <a:buNone/>
            </a:pPr>
            <a:r>
              <a:rPr lang="ru-RU" sz="2400" dirty="0"/>
              <a:t> </a:t>
            </a:r>
          </a:p>
          <a:p>
            <a:pPr marL="45720" indent="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None/>
            </a:pPr>
            <a:endParaRPr lang="ru-RU" sz="24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4" y="2744008"/>
            <a:ext cx="2708476" cy="2283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04" y="3256918"/>
            <a:ext cx="2983086" cy="2436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86" y="3767905"/>
            <a:ext cx="2951544" cy="25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2247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Задачи проекта: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2337" y="801384"/>
            <a:ext cx="11260476" cy="58459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интереса к книгам, сказкам.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элементы детского творчества в продуктивной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аккуратного общения с книгой.</a:t>
            </a:r>
          </a:p>
          <a:p>
            <a:pPr marL="4572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компетентности педагога по данной теме за счет внедрения проектной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уровня компетентности родителей в ознакомлении детей с устным народным творчеством.</a:t>
            </a:r>
          </a:p>
          <a:p>
            <a:pPr lvl="0"/>
            <a:endParaRPr lang="ru-RU" dirty="0"/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endParaRPr lang="ru-RU" sz="20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Форма проведения итогового мероприятия: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61134" y="1533526"/>
            <a:ext cx="10296601" cy="48672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600" b="0" i="0" dirty="0">
                <a:solidFill>
                  <a:schemeClr val="tx1"/>
                </a:solidFill>
                <a:latin typeface="Cambria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гровое занятие по сказке «Три медведя»</a:t>
            </a:r>
          </a:p>
          <a:p>
            <a:r>
              <a:rPr lang="ru-RU" sz="2600" b="1" dirty="0"/>
              <a:t>Продукт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/>
              <a:t>Пополнение книжного уголка сказками по возрасту детей;</a:t>
            </a:r>
          </a:p>
          <a:p>
            <a:pPr lvl="0"/>
            <a:r>
              <a:rPr lang="ru-RU" dirty="0"/>
              <a:t>Пополнение театрального уголка настольным </a:t>
            </a:r>
          </a:p>
          <a:p>
            <a:pPr marL="45720" lvl="0" indent="0">
              <a:buNone/>
            </a:pPr>
            <a:r>
              <a:rPr lang="ru-RU" dirty="0"/>
              <a:t>     театром </a:t>
            </a:r>
            <a:r>
              <a:rPr lang="ru-RU" dirty="0" smtClean="0"/>
              <a:t>« Три Медведя», </a:t>
            </a:r>
            <a:r>
              <a:rPr lang="ru-RU" dirty="0"/>
              <a:t>дидактической игрой «Три медведя»;</a:t>
            </a:r>
          </a:p>
          <a:p>
            <a:pPr lvl="0"/>
            <a:r>
              <a:rPr lang="ru-RU" dirty="0"/>
              <a:t>Выставка совместных работ родителей и детей «Моя любимая сказка»;</a:t>
            </a:r>
          </a:p>
          <a:p>
            <a:pPr lvl="0"/>
            <a:r>
              <a:rPr lang="ru-RU" dirty="0"/>
              <a:t>Выставка детских работ из пластилина «Мисочка для мишутки»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2600" dirty="0"/>
          </a:p>
          <a:p>
            <a:pPr marL="274320" indent="-228600" algn="l" defTabSz="914400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endParaRPr lang="ru-RU" sz="20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487C6C-6BDD-4D6A-AE07-8466F2954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1624514"/>
            <a:ext cx="3691542" cy="2768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7212" y="556708"/>
            <a:ext cx="9290569" cy="736846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Основной этап проекта:</a:t>
            </a:r>
            <a:br>
              <a:rPr lang="ru-RU" sz="2000" b="1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20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План</a:t>
            </a:r>
            <a:br>
              <a:rPr lang="ru-RU" sz="20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20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20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endParaRPr lang="ru-RU" sz="2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7A09FB-3D45-4EF3-A0DE-A1FBB3EF8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61348"/>
              </p:ext>
            </p:extLst>
          </p:nvPr>
        </p:nvGraphicFramePr>
        <p:xfrm>
          <a:off x="1587213" y="781235"/>
          <a:ext cx="9000313" cy="482945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33444">
                  <a:extLst>
                    <a:ext uri="{9D8B030D-6E8A-4147-A177-3AD203B41FA5}">
                      <a16:colId xmlns:a16="http://schemas.microsoft.com/office/drawing/2014/main" val="3703228408"/>
                    </a:ext>
                  </a:extLst>
                </a:gridCol>
                <a:gridCol w="4366765">
                  <a:extLst>
                    <a:ext uri="{9D8B030D-6E8A-4147-A177-3AD203B41FA5}">
                      <a16:colId xmlns:a16="http://schemas.microsoft.com/office/drawing/2014/main" val="1198745056"/>
                    </a:ext>
                  </a:extLst>
                </a:gridCol>
                <a:gridCol w="3000104">
                  <a:extLst>
                    <a:ext uri="{9D8B030D-6E8A-4147-A177-3AD203B41FA5}">
                      <a16:colId xmlns:a16="http://schemas.microsoft.com/office/drawing/2014/main" val="1560921554"/>
                    </a:ext>
                  </a:extLst>
                </a:gridCol>
              </a:tblGrid>
              <a:tr h="3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День недели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мероприятие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задачи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408857"/>
                  </a:ext>
                </a:extLst>
              </a:tr>
              <a:tr h="165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понедельник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чтение сказки «Курочка ряба», пальчиковый театр;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беседа по сказке;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подвижная игра „Курочка и цыплятки".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«приди весна с радостью» (потешки о весне); </a:t>
                      </a:r>
                      <a:r>
                        <a:rPr lang="ru-RU" sz="1050" dirty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вышел козлик погулять»;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хороводные – «Карусель», «Пузырь»,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танцевальная песня «Детки взяли погремушки»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Обогащать словарь детей за счет слов, встречающихся в сказке, в устном народном творчестве; знакомить с народными музыкальными инструментами: </a:t>
                      </a:r>
                      <a:r>
                        <a:rPr lang="ru-RU" sz="1200" dirty="0" err="1">
                          <a:effectLst/>
                        </a:rPr>
                        <a:t>погремушкака</a:t>
                      </a:r>
                      <a:r>
                        <a:rPr lang="ru-RU" sz="1200" dirty="0">
                          <a:effectLst/>
                        </a:rPr>
                        <a:t>, бубен, колокольчик.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98178"/>
                  </a:ext>
                </a:extLst>
              </a:tr>
              <a:tr h="124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вторник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чтение сказки «Теремок», показ сказки при помощи настольного театра;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пальчиковая игра «теремок»;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дидактическая игра «кто как кричит»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ознакомление с окружающим: беседа о жизни зверей;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Обогащать словарь детей за счет слов, встречающихся в сказке, в устном народном творчестве; воспитывать любовь к родной природе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875607"/>
                  </a:ext>
                </a:extLst>
              </a:tr>
              <a:tr h="162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среда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чтение сказки «Репка», показ картинок;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беседа по сказке;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Пальчиковая игра «Печем пироги»;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дидактическая игра «Волшебный мешочек»;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информация для родителей «Читаем детям сказки»;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лепка «Лепим хвостик у репки»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Обогащать словарь детей за счет слов, встречающихся в сказке, развивать интерес к лепке.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44453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9497" y="132134"/>
            <a:ext cx="9133730" cy="1233424"/>
          </a:xfrm>
        </p:spPr>
        <p:txBody>
          <a:bodyPr/>
          <a:lstStyle/>
          <a:p>
            <a:pPr algn="ctr"/>
            <a:r>
              <a:rPr lang="ru-RU" dirty="0"/>
              <a:t>Заключительный этап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FF049D-DF01-4C3C-B643-84C703DD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443" y="1137581"/>
            <a:ext cx="3435314" cy="646331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4500" dirty="0" smtClean="0"/>
              <a:t>Слепили миски для мишки </a:t>
            </a:r>
            <a:endParaRPr lang="ru-RU" sz="4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922" y="1312334"/>
            <a:ext cx="2997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Мой любимый герой сказки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57" y="2455814"/>
            <a:ext cx="4615543" cy="3461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0" y="2005874"/>
            <a:ext cx="3163932" cy="4218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29" y="2005874"/>
            <a:ext cx="3163931" cy="42185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34028" y="1419152"/>
            <a:ext cx="444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Показ кукольного театра «Три медведя»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030" y="316013"/>
            <a:ext cx="4442578" cy="6280730"/>
          </a:xfrm>
          <a:prstGeom prst="rect">
            <a:avLst/>
          </a:prstGeom>
        </p:spPr>
      </p:pic>
      <p:pic>
        <p:nvPicPr>
          <p:cNvPr id="5" name="Рисунок 4" descr="https://fsd.multiurok.ru/html/2021/04/05/s_606adf779bbe2/1669010_1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316013"/>
            <a:ext cx="4754880" cy="628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5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4CD94-A904-4C61-980C-7A548526C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«Снова в начальную школу» (широкоэкранный формат)</Template>
  <TotalTime>0</TotalTime>
  <Words>592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Back to School 16x9</vt:lpstr>
      <vt:lpstr>Добро пожаловать</vt:lpstr>
      <vt:lpstr>Автор проекта</vt:lpstr>
      <vt:lpstr>Актуальность проекта:</vt:lpstr>
      <vt:lpstr>Цель проекта:</vt:lpstr>
      <vt:lpstr>Задачи проекта:</vt:lpstr>
      <vt:lpstr>Форма проведения итогового мероприятия:</vt:lpstr>
      <vt:lpstr>Основной этап проекта: План  </vt:lpstr>
      <vt:lpstr>Заключительный этап</vt:lpstr>
      <vt:lpstr>Презентация PowerPoint</vt:lpstr>
      <vt:lpstr>Настольный кукольный театр.</vt:lpstr>
      <vt:lpstr>Хорошо дома почитать сказку с папой или мамой </vt:lpstr>
      <vt:lpstr>  Или с бабушкой заняться творчеством и нарисовать любимого героя сказки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2014-05-27T05:29:22Z</dcterms:created>
  <dcterms:modified xsi:type="dcterms:W3CDTF">2022-05-23T10:50:20Z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