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85" r:id="rId25"/>
    <p:sldId id="286" r:id="rId26"/>
    <p:sldId id="284" r:id="rId27"/>
    <p:sldId id="281" r:id="rId28"/>
    <p:sldId id="282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713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-27385"/>
            <a:ext cx="9021309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70" y="4725144"/>
            <a:ext cx="4355704" cy="1674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3" y="5678664"/>
            <a:ext cx="2006660" cy="11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Участники проекта: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старшей группы, родители, воспитатель, музыкальный руководитель, библиотека.</a:t>
            </a:r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4000" b="1" i="1" dirty="0" smtClean="0"/>
              <a:t>Направленность </a:t>
            </a:r>
            <a:r>
              <a:rPr lang="ru-RU" sz="4000" b="1" i="1" dirty="0"/>
              <a:t>развития </a:t>
            </a:r>
            <a:r>
              <a:rPr lang="ru-RU" sz="4000" b="1" i="1" dirty="0" smtClean="0"/>
              <a:t>деятельности</a:t>
            </a:r>
            <a:r>
              <a:rPr lang="ru-RU" sz="4000" b="1" i="1" dirty="0"/>
              <a:t>:</a:t>
            </a:r>
            <a:endParaRPr lang="ru-RU" sz="4000" i="1" dirty="0" smtClean="0"/>
          </a:p>
          <a:p>
            <a:pPr marL="0" indent="0" algn="ctr">
              <a:buNone/>
            </a:pPr>
            <a:r>
              <a:rPr lang="ru-RU" dirty="0" smtClean="0"/>
              <a:t>художественно </a:t>
            </a:r>
            <a:r>
              <a:rPr lang="ru-RU" dirty="0"/>
              <a:t>–эстетическое развитие</a:t>
            </a:r>
          </a:p>
          <a:p>
            <a:pPr marL="0" indent="0" algn="ctr">
              <a:buNone/>
            </a:pPr>
            <a:r>
              <a:rPr lang="ru-RU" sz="4000" b="1" i="1" dirty="0"/>
              <a:t>Тип проекта: </a:t>
            </a:r>
            <a:endParaRPr lang="ru-RU" sz="4000" b="1" i="1" dirty="0" smtClean="0"/>
          </a:p>
          <a:p>
            <a:pPr marL="0" indent="0">
              <a:buNone/>
            </a:pPr>
            <a:r>
              <a:rPr lang="ru-RU" dirty="0" smtClean="0"/>
              <a:t>Творческий проект</a:t>
            </a:r>
            <a:r>
              <a:rPr lang="ru-RU" dirty="0"/>
              <a:t>, </a:t>
            </a:r>
            <a:r>
              <a:rPr lang="ru-RU" dirty="0" smtClean="0"/>
              <a:t>групповой</a:t>
            </a:r>
          </a:p>
          <a:p>
            <a:pPr marL="0" indent="0" algn="ctr">
              <a:buNone/>
            </a:pPr>
            <a:r>
              <a:rPr lang="ru-RU" b="1" i="1" dirty="0" smtClean="0"/>
              <a:t>Сроки реализации:</a:t>
            </a:r>
          </a:p>
          <a:p>
            <a:pPr marL="0" indent="0">
              <a:buNone/>
            </a:pPr>
            <a:r>
              <a:rPr lang="ru-RU" dirty="0" smtClean="0"/>
              <a:t>Краткосрочный: </a:t>
            </a:r>
            <a:r>
              <a:rPr lang="ru-RU" dirty="0"/>
              <a:t>с 22.11.2021 по 26.11.2021 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420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="1" i="1" dirty="0"/>
              <a:t>Продукт проектной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Выставка стенгазеты</a:t>
            </a:r>
          </a:p>
          <a:p>
            <a:pPr marL="0" indent="0">
              <a:buNone/>
            </a:pPr>
            <a:r>
              <a:rPr lang="ru-RU" sz="4000" dirty="0" smtClean="0"/>
              <a:t>« Наши любимые мамочки»</a:t>
            </a:r>
            <a:endParaRPr lang="ru-RU" sz="4000" dirty="0"/>
          </a:p>
          <a:p>
            <a:r>
              <a:rPr lang="ru-RU" sz="4000" dirty="0" smtClean="0"/>
              <a:t>Поздравительная </a:t>
            </a:r>
            <a:r>
              <a:rPr lang="ru-RU" sz="4000" dirty="0"/>
              <a:t>видео –открытка «Добрая милая мама» (исполнение песни детьми) </a:t>
            </a:r>
          </a:p>
        </p:txBody>
      </p:sp>
    </p:spTree>
    <p:extLst>
      <p:ext uri="{BB962C8B-B14F-4D97-AF65-F5344CB8AC3E}">
        <p14:creationId xmlns:p14="http://schemas.microsoft.com/office/powerpoint/2010/main" val="17265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5400" b="1" i="1" dirty="0"/>
              <a:t>План реализации проекта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1" i="1" dirty="0"/>
              <a:t> 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703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</a:t>
            </a:r>
            <a:r>
              <a:rPr lang="ru-RU" b="1" i="1" dirty="0"/>
              <a:t> этап. </a:t>
            </a:r>
            <a:r>
              <a:rPr lang="ru-RU" b="1" i="1" dirty="0" smtClean="0"/>
              <a:t>Подготовительный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sz="3800" dirty="0"/>
          </a:p>
          <a:p>
            <a:pPr lvl="0"/>
            <a:r>
              <a:rPr lang="ru-RU" sz="3800" dirty="0"/>
              <a:t>Изучить литературу, имеющийся опыт коллег по данной проблеме</a:t>
            </a:r>
          </a:p>
          <a:p>
            <a:pPr lvl="0"/>
            <a:r>
              <a:rPr lang="ru-RU" sz="3800" dirty="0"/>
              <a:t>Определить формы работы с детьми и родителями</a:t>
            </a:r>
          </a:p>
          <a:p>
            <a:pPr lvl="0"/>
            <a:r>
              <a:rPr lang="ru-RU" sz="3800" dirty="0"/>
              <a:t>Составить перспективный план занятий </a:t>
            </a:r>
          </a:p>
          <a:p>
            <a:pPr lvl="0"/>
            <a:r>
              <a:rPr lang="ru-RU" sz="3800" dirty="0"/>
              <a:t>Подбор наглядно-дидактических пособий, демонстрационного материала.</a:t>
            </a:r>
          </a:p>
          <a:p>
            <a:pPr lvl="0"/>
            <a:r>
              <a:rPr lang="ru-RU" sz="3800" dirty="0"/>
              <a:t>Подбор литературного материала: книги о маме, песни, стихи, картинки.</a:t>
            </a:r>
          </a:p>
          <a:p>
            <a:pPr lvl="0"/>
            <a:r>
              <a:rPr lang="ru-RU" sz="3800" dirty="0"/>
              <a:t>Подготовка материала для продуктивной деятельности.</a:t>
            </a:r>
          </a:p>
          <a:p>
            <a:pPr lvl="0"/>
            <a:r>
              <a:rPr lang="ru-RU" sz="3800" dirty="0"/>
              <a:t>Подбор музыкального репертуара, сценария к празднику, игры.</a:t>
            </a:r>
          </a:p>
          <a:p>
            <a:pPr lvl="0"/>
            <a:r>
              <a:rPr lang="ru-RU" sz="3800" dirty="0"/>
              <a:t>Пополнение родителями развивающей среды: пословицами о маме, картинками о профессиях, увлечениях, фотографиями для выставки и коллажа.</a:t>
            </a:r>
          </a:p>
          <a:p>
            <a:pPr lvl="0"/>
            <a:r>
              <a:rPr lang="ru-RU" sz="3800" dirty="0"/>
              <a:t>Создание проблемной ситуации – загадка о маме. Скоро будет праздник День Матери. Что за праздник?</a:t>
            </a:r>
          </a:p>
          <a:p>
            <a:pPr lvl="0"/>
            <a:r>
              <a:rPr lang="ru-RU" sz="3800" dirty="0"/>
              <a:t>Посещение детской библиотеки по данной теме.</a:t>
            </a:r>
          </a:p>
          <a:p>
            <a:pPr marL="0" indent="0">
              <a:buNone/>
            </a:pPr>
            <a:endParaRPr lang="ru-RU" sz="3800" dirty="0"/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838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i="1" dirty="0" smtClean="0"/>
              <a:t>II</a:t>
            </a:r>
            <a:r>
              <a:rPr lang="ru-RU" b="1" i="1" dirty="0" smtClean="0"/>
              <a:t> </a:t>
            </a:r>
            <a:r>
              <a:rPr lang="ru-RU" b="1" i="1" dirty="0"/>
              <a:t>этап. Практический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</a:t>
            </a:r>
            <a:r>
              <a:rPr lang="ru-RU" dirty="0" smtClean="0"/>
              <a:t>родуктивная </a:t>
            </a:r>
            <a:r>
              <a:rPr lang="ru-RU" dirty="0"/>
              <a:t>деятельность детей: рисование  - портрет мамы, наряд для мамы, </a:t>
            </a:r>
          </a:p>
          <a:p>
            <a:pPr marL="0" indent="0">
              <a:buNone/>
            </a:pPr>
            <a:r>
              <a:rPr lang="ru-RU" dirty="0" smtClean="0"/>
              <a:t>    - </a:t>
            </a:r>
            <a:r>
              <a:rPr lang="ru-RU" dirty="0"/>
              <a:t>лепка – цветы для мамы, </a:t>
            </a:r>
          </a:p>
          <a:p>
            <a:pPr lvl="0"/>
            <a:r>
              <a:rPr lang="ru-RU" dirty="0" smtClean="0"/>
              <a:t>Изготовление </a:t>
            </a:r>
            <a:r>
              <a:rPr lang="ru-RU" dirty="0"/>
              <a:t>подарков.</a:t>
            </a:r>
          </a:p>
          <a:p>
            <a:pPr lvl="0"/>
            <a:r>
              <a:rPr lang="ru-RU" dirty="0"/>
              <a:t>Заучивание стихов, пословиц, отработка выразительности речи к празднику День Матери.</a:t>
            </a:r>
          </a:p>
          <a:p>
            <a:pPr lvl="0"/>
            <a:r>
              <a:rPr lang="ru-RU" dirty="0"/>
              <a:t>Репетиции песен.</a:t>
            </a:r>
          </a:p>
          <a:p>
            <a:pPr lvl="0"/>
            <a:r>
              <a:rPr lang="ru-RU" dirty="0"/>
              <a:t>Чтение и обсуждение художественной литературы. </a:t>
            </a:r>
          </a:p>
          <a:p>
            <a:pPr lvl="0"/>
            <a:r>
              <a:rPr lang="ru-RU" dirty="0"/>
              <a:t>Составление рассказа на тему «Моя мама».</a:t>
            </a:r>
          </a:p>
          <a:p>
            <a:pPr lvl="0"/>
            <a:r>
              <a:rPr lang="ru-RU" dirty="0"/>
              <a:t>Проведение НОД, бесед, совместной деятельности, игровой деятельности в рамках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3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i="1" dirty="0" smtClean="0"/>
              <a:t>III</a:t>
            </a:r>
            <a:r>
              <a:rPr lang="ru-RU" b="1" i="1" dirty="0" smtClean="0"/>
              <a:t> </a:t>
            </a:r>
            <a:r>
              <a:rPr lang="ru-RU" b="1" i="1" dirty="0"/>
              <a:t>этап</a:t>
            </a:r>
            <a:r>
              <a:rPr lang="ru-RU" b="1" i="1" dirty="0" smtClean="0"/>
              <a:t>. Заключительный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6511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Проведение </a:t>
            </a:r>
            <a:r>
              <a:rPr lang="ru-RU" dirty="0"/>
              <a:t>повторной Беседы на тему «Что я знаю о маме?» </a:t>
            </a:r>
          </a:p>
          <a:p>
            <a:pPr lvl="0"/>
            <a:r>
              <a:rPr lang="ru-RU" dirty="0" smtClean="0"/>
              <a:t>Стенгазета </a:t>
            </a:r>
            <a:r>
              <a:rPr lang="ru-RU" dirty="0"/>
              <a:t>«Моя любимая мамочка».</a:t>
            </a:r>
          </a:p>
          <a:p>
            <a:pPr lvl="0"/>
            <a:r>
              <a:rPr lang="ru-RU" dirty="0"/>
              <a:t>Проведение тематического музыкального занятия День Матери (запись видео – открытки, вручение подарков мамам).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0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800" b="1" i="1" dirty="0" smtClean="0"/>
              <a:t>План-график </a:t>
            </a:r>
            <a:r>
              <a:rPr lang="ru-RU" sz="4800" b="1" i="1" dirty="0"/>
              <a:t>образовательной деятельности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9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Понедельник 22.11.2021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/>
          </a:bodyPr>
          <a:lstStyle/>
          <a:p>
            <a:r>
              <a:rPr lang="ru-RU" dirty="0"/>
              <a:t>Образовательная деятельность с детьми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Рассматривание картинок, иллюстраций, фото, картинок о маме</a:t>
            </a:r>
            <a:r>
              <a:rPr lang="ru-RU" sz="2200" dirty="0" smtClean="0"/>
              <a:t>.</a:t>
            </a:r>
            <a:endParaRPr lang="ru-RU" sz="2200" dirty="0"/>
          </a:p>
          <a:p>
            <a:r>
              <a:rPr lang="ru-RU" sz="2200" dirty="0"/>
              <a:t>НОД Познавательное развитие</a:t>
            </a:r>
          </a:p>
          <a:p>
            <a:pPr marL="0" indent="0">
              <a:buNone/>
            </a:pPr>
            <a:r>
              <a:rPr lang="ru-RU" sz="2200" dirty="0" smtClean="0"/>
              <a:t>      «</a:t>
            </a:r>
            <a:r>
              <a:rPr lang="ru-RU" sz="2200" dirty="0"/>
              <a:t>Моя любимая мама» </a:t>
            </a:r>
          </a:p>
          <a:p>
            <a:r>
              <a:rPr lang="ru-RU" sz="2200" dirty="0"/>
              <a:t> </a:t>
            </a:r>
            <a:r>
              <a:rPr lang="ru-RU" sz="2200" dirty="0" smtClean="0"/>
              <a:t>Чтение </a:t>
            </a:r>
            <a:r>
              <a:rPr lang="ru-RU" sz="2200" dirty="0"/>
              <a:t>рассказов: Емельянов Б. «Мамины руки», Пермяк Е. «Как Миша хотел маму перехитрить», Пермяк Е. «Мамино горе».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/>
          </a:bodyPr>
          <a:lstStyle/>
          <a:p>
            <a:r>
              <a:rPr lang="ru-RU" dirty="0"/>
              <a:t>Образовательная деятельность в семье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Посоветовать мамам рассказать ребенку о своей работе, занятиях, увлечениях, мечтах.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8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Вторник 23.11.2021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с </a:t>
            </a:r>
            <a:r>
              <a:rPr lang="ru-RU" dirty="0" smtClean="0"/>
              <a:t>детьми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НОД </a:t>
            </a:r>
            <a:r>
              <a:rPr lang="ru-RU" dirty="0" smtClean="0"/>
              <a:t> Художественно – эстетическое развитие - рисование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«</a:t>
            </a:r>
            <a:r>
              <a:rPr lang="ru-RU" dirty="0"/>
              <a:t>Наряд для мамы».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НОД Художественно-эстетическое </a:t>
            </a:r>
            <a:r>
              <a:rPr lang="ru-RU" dirty="0" smtClean="0"/>
              <a:t>развитие - музыка.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Разучивание </a:t>
            </a:r>
            <a:r>
              <a:rPr lang="ru-RU" dirty="0"/>
              <a:t>хороводной </a:t>
            </a:r>
            <a:r>
              <a:rPr lang="ru-RU" dirty="0" smtClean="0"/>
              <a:t>          игры </a:t>
            </a:r>
            <a:r>
              <a:rPr lang="ru-RU" dirty="0"/>
              <a:t>«Найди свою мамочку», песни «Мамочка милая».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в </a:t>
            </a:r>
            <a:r>
              <a:rPr lang="ru-RU" dirty="0" smtClean="0"/>
              <a:t>семье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В уголке для родителей разместить консультацию «Роль матери в воспитании детей».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Попросить родителей принести картинки, открытки о маме, книги о маме для создания в группе мини-библиотеки.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Среда 24.11.2021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с </a:t>
            </a:r>
            <a:r>
              <a:rPr lang="ru-RU" dirty="0" smtClean="0"/>
              <a:t>детьми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Беседа </a:t>
            </a:r>
            <a:r>
              <a:rPr lang="ru-RU" sz="2200" dirty="0"/>
              <a:t>«День матери – </a:t>
            </a:r>
            <a:r>
              <a:rPr lang="ru-RU" sz="2200" dirty="0" smtClean="0"/>
              <a:t>                 праздник </a:t>
            </a:r>
            <a:r>
              <a:rPr lang="ru-RU" sz="2200" dirty="0"/>
              <a:t>всех мам». Словесная игра «Назови маму ласково</a:t>
            </a:r>
            <a:r>
              <a:rPr lang="ru-RU" sz="2200" dirty="0" smtClean="0"/>
              <a:t>».</a:t>
            </a:r>
            <a:endParaRPr lang="ru-RU" sz="2200" dirty="0"/>
          </a:p>
          <a:p>
            <a:r>
              <a:rPr lang="ru-RU" sz="2200" dirty="0"/>
              <a:t>НОД Художественно - эстетическое </a:t>
            </a:r>
            <a:r>
              <a:rPr lang="ru-RU" sz="2200" dirty="0" smtClean="0"/>
              <a:t>развитие - лепка </a:t>
            </a:r>
            <a:r>
              <a:rPr lang="ru-RU" sz="2200" dirty="0"/>
              <a:t>«Цветы для мамы</a:t>
            </a:r>
            <a:r>
              <a:rPr lang="ru-RU" sz="2200" dirty="0" smtClean="0"/>
              <a:t>»</a:t>
            </a:r>
            <a:endParaRPr lang="ru-RU" sz="2200" dirty="0"/>
          </a:p>
          <a:p>
            <a:r>
              <a:rPr lang="ru-RU" sz="2200" dirty="0"/>
              <a:t>Сюжетно-ролевые игры: «Семья», «Мама в магазине».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в </a:t>
            </a:r>
            <a:r>
              <a:rPr lang="ru-RU" dirty="0" smtClean="0"/>
              <a:t>семье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Порекомендовать мамам рассказать ребенку о своём детстве.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Попросить принести фото для ф</a:t>
            </a:r>
            <a:r>
              <a:rPr lang="ru-RU" dirty="0" smtClean="0"/>
              <a:t>отоальбома </a:t>
            </a:r>
            <a:r>
              <a:rPr lang="ru-RU" dirty="0"/>
              <a:t>на тему </a:t>
            </a:r>
            <a:r>
              <a:rPr lang="ru-RU" dirty="0" smtClean="0"/>
              <a:t>«Помогаю дома маме».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Актуальность </a:t>
            </a:r>
            <a:r>
              <a:rPr lang="ru-RU" b="1" i="1" dirty="0" smtClean="0"/>
              <a:t>проекта: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b="1" dirty="0" smtClean="0"/>
              <a:t>Проблема </a:t>
            </a:r>
            <a:r>
              <a:rPr lang="ru-RU" sz="4500" b="1" dirty="0"/>
              <a:t>нравственного и патриотического воспитания в наше время особенно актуальна. По результатам бесед и опросов выяснилось, что дети в недостаточной степени имеют представления о роли мамы в их жизни, её занятиях дома и обязанностях на работе. У родителей мало времени для общения с детьми. Существует проблема преобладания у детей потребительского отношения к матери. Дети должны понимать и помнить, кем для них является мама, какой любви, заботы и уважения она заслуживает. Воспитание в ребенке любви, уважения, чувства сопереживания, взаимопомощи близкому человеку – маме, является необходимым составляющим в нравственном воспитании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0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Четверг 25.11.2021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с </a:t>
            </a:r>
            <a:r>
              <a:rPr lang="ru-RU" dirty="0" smtClean="0"/>
              <a:t>детьми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Дидактическая игра: «Волшебные слова».</a:t>
            </a:r>
          </a:p>
          <a:p>
            <a:r>
              <a:rPr lang="ru-RU" sz="2200" dirty="0" smtClean="0"/>
              <a:t>НОД </a:t>
            </a:r>
            <a:r>
              <a:rPr lang="ru-RU" sz="2200" dirty="0"/>
              <a:t>Речевое развитие</a:t>
            </a:r>
          </a:p>
          <a:p>
            <a:pPr marL="0" indent="0">
              <a:buNone/>
            </a:pPr>
            <a:r>
              <a:rPr lang="ru-RU" sz="2200" dirty="0" smtClean="0"/>
              <a:t>       Составление </a:t>
            </a:r>
            <a:r>
              <a:rPr lang="ru-RU" sz="2200" dirty="0"/>
              <a:t>рассказа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«</a:t>
            </a:r>
            <a:r>
              <a:rPr lang="ru-RU" sz="2200" dirty="0"/>
              <a:t>Моя мама</a:t>
            </a:r>
            <a:r>
              <a:rPr lang="ru-RU" sz="2200" dirty="0" smtClean="0"/>
              <a:t>».</a:t>
            </a:r>
            <a:endParaRPr lang="ru-RU" sz="2200" dirty="0"/>
          </a:p>
          <a:p>
            <a:r>
              <a:rPr lang="ru-RU" sz="2200" dirty="0" smtClean="0"/>
              <a:t>Чтение стихов про бабушку.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в </a:t>
            </a:r>
            <a:r>
              <a:rPr lang="ru-RU" dirty="0" smtClean="0"/>
              <a:t>семье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Привлечь родителей к подбору пословиц, стихов, «крылатых» выражений, изречений известных людей о матери.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Консультация для родителей «День матери – история и традиции».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Пятница 26.11.2021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с </a:t>
            </a:r>
            <a:r>
              <a:rPr lang="ru-RU" dirty="0" smtClean="0"/>
              <a:t>детьми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Проблемные ситуации: «Почему мама огорчается», «Как сказать маме о плохом поступке</a:t>
            </a:r>
            <a:r>
              <a:rPr lang="ru-RU" sz="2000" dirty="0" smtClean="0"/>
              <a:t>».</a:t>
            </a:r>
            <a:endParaRPr lang="ru-RU" sz="2000" dirty="0"/>
          </a:p>
          <a:p>
            <a:r>
              <a:rPr lang="ru-RU" sz="2000" dirty="0"/>
              <a:t>НОД Художественно-эстетическое развитие </a:t>
            </a:r>
            <a:r>
              <a:rPr lang="ru-RU" sz="2000" dirty="0" smtClean="0"/>
              <a:t>-музыка.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Поздравительная </a:t>
            </a:r>
            <a:r>
              <a:rPr lang="ru-RU" sz="2000" dirty="0"/>
              <a:t>видео – </a:t>
            </a:r>
            <a:r>
              <a:rPr lang="ru-RU" sz="2000" dirty="0" smtClean="0"/>
              <a:t>    открытка </a:t>
            </a:r>
            <a:r>
              <a:rPr lang="ru-RU" sz="2000" dirty="0"/>
              <a:t>«Добрая милая мама» (исполнение песни детьми) </a:t>
            </a:r>
          </a:p>
          <a:p>
            <a:r>
              <a:rPr lang="ru-RU" sz="2000" dirty="0" smtClean="0"/>
              <a:t>Выставка </a:t>
            </a:r>
            <a:r>
              <a:rPr lang="ru-RU" sz="2000" dirty="0"/>
              <a:t>поделок: «Стенгазета  Моя любимая мамочка»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Образовательная деятельность в </a:t>
            </a:r>
            <a:r>
              <a:rPr lang="ru-RU" dirty="0" smtClean="0"/>
              <a:t>семье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Посоветовать почитать вместе ребёнку стихи: А. </a:t>
            </a:r>
            <a:r>
              <a:rPr lang="ru-RU" dirty="0" err="1"/>
              <a:t>Барто</a:t>
            </a:r>
            <a:r>
              <a:rPr lang="ru-RU" dirty="0"/>
              <a:t> «Разлука», «Мама ходит на работу», Е. Благинина «Мамин день», М. </a:t>
            </a:r>
            <a:r>
              <a:rPr lang="ru-RU" dirty="0" err="1"/>
              <a:t>Пляцковский</a:t>
            </a:r>
            <a:r>
              <a:rPr lang="ru-RU" dirty="0"/>
              <a:t> «Мамина песенка» и др.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Порекомендовать разучить стихотворение для праздника.</a:t>
            </a:r>
          </a:p>
        </p:txBody>
      </p:sp>
    </p:spTree>
    <p:extLst>
      <p:ext uri="{BB962C8B-B14F-4D97-AF65-F5344CB8AC3E}">
        <p14:creationId xmlns:p14="http://schemas.microsoft.com/office/powerpoint/2010/main" val="39206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Перспективы </a:t>
            </a:r>
            <a:r>
              <a:rPr lang="ru-RU" b="1" i="1" dirty="0"/>
              <a:t>дальнейшего развития проекта: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Поставленные мною цели и задачи в ходе проектной деятельности по теме «Мама» осуществлены. При работе над проектом чувствовался интерес, желание детей, родители шли на контакт при выполнении рекомендаций.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1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5400" b="1" i="1" dirty="0" smtClean="0"/>
              <a:t>Фотоотчет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3419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НОД </a:t>
            </a:r>
            <a:r>
              <a:rPr lang="ru-RU" dirty="0"/>
              <a:t>Художественно </a:t>
            </a:r>
            <a:r>
              <a:rPr lang="ru-RU" dirty="0" smtClean="0"/>
              <a:t>– эстетическое развитие - рисование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«Наряд для мамы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проекты\IMG20220228091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F:\проекты\IMG20220228094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202" y="2420888"/>
            <a:ext cx="425767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08" y="26064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НОД Художественно - эстетическое </a:t>
            </a:r>
            <a:r>
              <a:rPr lang="ru-RU" dirty="0" smtClean="0"/>
              <a:t>развитие - лепка </a:t>
            </a:r>
            <a:r>
              <a:rPr lang="ru-RU" dirty="0"/>
              <a:t>«Цветы для мамы»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92" y="1988840"/>
            <a:ext cx="4220308" cy="3528392"/>
          </a:xfrm>
        </p:spPr>
      </p:pic>
    </p:spTree>
    <p:extLst>
      <p:ext uri="{BB962C8B-B14F-4D97-AF65-F5344CB8AC3E}">
        <p14:creationId xmlns:p14="http://schemas.microsoft.com/office/powerpoint/2010/main" val="23396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Фотоальбом </a:t>
            </a:r>
            <a:br>
              <a:rPr lang="ru-RU" dirty="0" smtClean="0"/>
            </a:br>
            <a:r>
              <a:rPr lang="ru-RU" dirty="0" smtClean="0"/>
              <a:t>«Помогаю дома маме»</a:t>
            </a:r>
            <a:endParaRPr lang="ru-RU" dirty="0"/>
          </a:p>
        </p:txBody>
      </p:sp>
      <p:pic>
        <p:nvPicPr>
          <p:cNvPr id="2050" name="Picture 2" descr="F:\проекты\IMG-ee3616e681f02c262240e6edb6be7e9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214842" cy="3643338"/>
          </a:xfrm>
          <a:prstGeom prst="rect">
            <a:avLst/>
          </a:prstGeom>
          <a:noFill/>
        </p:spPr>
      </p:pic>
      <p:pic>
        <p:nvPicPr>
          <p:cNvPr id="2051" name="Picture 3" descr="F:\проекты\IMG-de396b13a00486eeaaa6a406b1789a46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530826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3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Продукт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«Стенгазета  </a:t>
            </a:r>
            <a:r>
              <a:rPr lang="ru-RU" i="1" dirty="0" smtClean="0"/>
              <a:t>Наши любимые мамочки»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5" name="Рисунок 4" descr="I:\Фото детей\IMG_20211126_1338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916832"/>
            <a:ext cx="664464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4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Продукт </a:t>
            </a:r>
            <a:r>
              <a:rPr lang="ru-RU" i="1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53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Поздравительная видео –открытка «Добрая милая мама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I:\Фото детей\День матери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" r="17451" b="22750"/>
          <a:stretch/>
        </p:blipFill>
        <p:spPr bwMode="auto">
          <a:xfrm>
            <a:off x="1137972" y="2204864"/>
            <a:ext cx="6868056" cy="4523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997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проекта: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Формирование нравственно-патриотических чувств у детей старшего дошкольного возраста по отношению к матери, желание помогать и делать приятное маме, самому дорогому человеку на земле</a:t>
            </a:r>
            <a:r>
              <a:rPr lang="ru-RU" b="1" dirty="0" smtClean="0"/>
              <a:t>. Формировать </a:t>
            </a:r>
            <a:r>
              <a:rPr lang="ru-RU" b="1" dirty="0"/>
              <a:t>осознанное понимание значимости мамы в жизни ребёнка, семьи, воспитывать уважение и заботу, оказывать бережное отношение</a:t>
            </a:r>
          </a:p>
        </p:txBody>
      </p:sp>
    </p:spTree>
    <p:extLst>
      <p:ext uri="{BB962C8B-B14F-4D97-AF65-F5344CB8AC3E}">
        <p14:creationId xmlns:p14="http://schemas.microsoft.com/office/powerpoint/2010/main" val="40727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6000" b="1" i="1" dirty="0"/>
              <a:t>Задачи проекта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348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Обучающие: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Дать </a:t>
            </a:r>
            <a:r>
              <a:rPr lang="ru-RU" b="1" dirty="0"/>
              <a:t>представление детям об образе мамы через произведения искусства, художественной литературы.</a:t>
            </a:r>
          </a:p>
          <a:p>
            <a:pPr lvl="0"/>
            <a:r>
              <a:rPr lang="ru-RU" b="1" dirty="0"/>
              <a:t>Формировать целостное представление ребенка о маме как всесторонней личности.</a:t>
            </a:r>
          </a:p>
          <a:p>
            <a:pPr lvl="0"/>
            <a:r>
              <a:rPr lang="ru-RU" b="1" dirty="0"/>
              <a:t>Сформировать знания детей о международном празднике День </a:t>
            </a:r>
            <a:r>
              <a:rPr lang="ru-RU" b="1" dirty="0" smtClean="0"/>
              <a:t>Матери и традициях.</a:t>
            </a: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1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 smtClean="0"/>
              <a:t>Развивающие: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Развивать </a:t>
            </a:r>
            <a:r>
              <a:rPr lang="ru-RU" b="1" dirty="0"/>
              <a:t>инициативность и творчество детей.</a:t>
            </a:r>
          </a:p>
          <a:p>
            <a:pPr lvl="0"/>
            <a:r>
              <a:rPr lang="ru-RU" b="1" dirty="0"/>
              <a:t>Развивать коммуникативные навыки детей, поддерживать доброжелательное общение в играх, продуктивной совместной деятельности, умение находить выход из проблемных ситуаций</a:t>
            </a:r>
          </a:p>
          <a:p>
            <a:pPr lvl="0"/>
            <a:r>
              <a:rPr lang="ru-RU" b="1" dirty="0"/>
              <a:t>Развивать творческие способности детей через пение, танцы, художественную деятельность: создание поделок, рисунков.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2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 smtClean="0"/>
              <a:t>Воспитательные: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Сформировать </a:t>
            </a:r>
            <a:r>
              <a:rPr lang="ru-RU" b="1" dirty="0"/>
              <a:t>осознанное понимание значимости матерей в жизни детей, Родины.</a:t>
            </a:r>
          </a:p>
          <a:p>
            <a:pPr lvl="0"/>
            <a:r>
              <a:rPr lang="ru-RU" b="1" dirty="0"/>
              <a:t>Воспитание уважения, бережного и заботливого отношения к матери.</a:t>
            </a:r>
          </a:p>
          <a:p>
            <a:pPr lvl="0"/>
            <a:r>
              <a:rPr lang="ru-RU" b="1" dirty="0"/>
              <a:t>Побуждать детей выражать благодарность своим матерям за заботу через продуктивную деятельность (аппликация, рисование, лепка).</a:t>
            </a:r>
          </a:p>
          <a:p>
            <a:pPr lvl="0"/>
            <a:r>
              <a:rPr lang="ru-RU" b="1" dirty="0"/>
              <a:t>воспитывать доброжелательное общение детей в играх, продуктивной совместной деятельности между сверстниками и взрослыми;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Материалы и </a:t>
            </a:r>
            <a:r>
              <a:rPr lang="ru-RU" b="1" i="1" dirty="0" smtClean="0"/>
              <a:t>оборудование: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Оборудование: компьютер</a:t>
            </a:r>
            <a:r>
              <a:rPr lang="ru-RU" sz="3600" b="1" dirty="0"/>
              <a:t>, </a:t>
            </a:r>
            <a:r>
              <a:rPr lang="ru-RU" sz="3600" dirty="0"/>
              <a:t>интерактивная доска, использование Интернет-ресурсов, мини библиотека книг о маме в группе</a:t>
            </a:r>
            <a:r>
              <a:rPr lang="ru-RU" sz="3600" dirty="0" smtClean="0"/>
              <a:t>.</a:t>
            </a:r>
          </a:p>
          <a:p>
            <a:r>
              <a:rPr lang="ru-RU" sz="3600" b="1" dirty="0" smtClean="0"/>
              <a:t>Материалы для работы с детьми:</a:t>
            </a:r>
          </a:p>
          <a:p>
            <a:pPr marL="0" indent="0">
              <a:buNone/>
            </a:pPr>
            <a:r>
              <a:rPr lang="ru-RU" sz="3600" dirty="0" smtClean="0"/>
              <a:t>Бумага, пластилин, краски «Гуашь», карандаши цветные. 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8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Ожидаемые результаты: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sz="3400" dirty="0"/>
          </a:p>
          <a:p>
            <a:pPr lvl="0"/>
            <a:r>
              <a:rPr lang="ru-RU" sz="3400" b="1" dirty="0"/>
              <a:t>У </a:t>
            </a:r>
            <a:r>
              <a:rPr lang="ru-RU" sz="3400" b="1" dirty="0" smtClean="0"/>
              <a:t>детей сформированы </a:t>
            </a:r>
            <a:r>
              <a:rPr lang="ru-RU" sz="3400" b="1" dirty="0"/>
              <a:t>нравственно-патриотические чувства по отношению к матери, Родине.</a:t>
            </a:r>
          </a:p>
          <a:p>
            <a:pPr lvl="0"/>
            <a:r>
              <a:rPr lang="ru-RU" sz="3400" b="1" dirty="0"/>
              <a:t>Дети проявляют уважение, любовь и заботу к мамам и бабушкам.</a:t>
            </a:r>
          </a:p>
          <a:p>
            <a:pPr lvl="0"/>
            <a:r>
              <a:rPr lang="ru-RU" sz="3400" b="1" dirty="0"/>
              <a:t>Дети имеют представление о матери</a:t>
            </a:r>
            <a:r>
              <a:rPr lang="ru-RU" sz="3400" b="1" dirty="0" smtClean="0"/>
              <a:t>, </a:t>
            </a:r>
            <a:r>
              <a:rPr lang="ru-RU" sz="3400" b="1" dirty="0" smtClean="0"/>
              <a:t>играющей </a:t>
            </a:r>
            <a:r>
              <a:rPr lang="ru-RU" sz="3400" b="1" dirty="0"/>
              <a:t>большую роль в жизни каждого человека. </a:t>
            </a:r>
          </a:p>
          <a:p>
            <a:pPr lvl="0"/>
            <a:r>
              <a:rPr lang="ru-RU" sz="3400" b="1" dirty="0"/>
              <a:t>Дети </a:t>
            </a:r>
            <a:r>
              <a:rPr lang="ru-RU" sz="3400" b="1" dirty="0" smtClean="0"/>
              <a:t>знают о </a:t>
            </a:r>
            <a:r>
              <a:rPr lang="ru-RU" sz="3400" b="1" dirty="0"/>
              <a:t>празднике День Матери.</a:t>
            </a:r>
          </a:p>
          <a:p>
            <a:pPr lvl="0"/>
            <a:r>
              <a:rPr lang="ru-RU" sz="3400" b="1" dirty="0"/>
              <a:t>Поддерживают доброжелательное отношение во время игр и совместной продуктивной деятельности.</a:t>
            </a:r>
          </a:p>
          <a:p>
            <a:pPr lvl="0"/>
            <a:r>
              <a:rPr lang="ru-RU" sz="3400" b="1" dirty="0"/>
              <a:t>Знают песни о маме, танцуют и инсценируют, готовят подарки для мам.</a:t>
            </a:r>
          </a:p>
          <a:p>
            <a:pPr lvl="0"/>
            <a:r>
              <a:rPr lang="ru-RU" sz="3400" b="1" dirty="0"/>
              <a:t>У </a:t>
            </a:r>
            <a:r>
              <a:rPr lang="ru-RU" sz="3400" b="1" dirty="0" smtClean="0"/>
              <a:t>детей сформированы </a:t>
            </a:r>
            <a:r>
              <a:rPr lang="ru-RU" sz="3400" b="1" dirty="0"/>
              <a:t>представления о поэзии, живописи, музыке, художественной литературе.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9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729</TotalTime>
  <Words>794</Words>
  <Application>Microsoft Office PowerPoint</Application>
  <PresentationFormat>Экран 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Презентация PowerPoint</vt:lpstr>
      <vt:lpstr>Актуальность проекта:</vt:lpstr>
      <vt:lpstr>Цель проекта:</vt:lpstr>
      <vt:lpstr>Задачи проекта</vt:lpstr>
      <vt:lpstr> Обучающие: </vt:lpstr>
      <vt:lpstr>  Развивающие: </vt:lpstr>
      <vt:lpstr>  Воспитательные: </vt:lpstr>
      <vt:lpstr>Материалы и оборудование:</vt:lpstr>
      <vt:lpstr>Ожидаемые результаты: </vt:lpstr>
      <vt:lpstr> Участники проекта:</vt:lpstr>
      <vt:lpstr>Продукт проектной деятельности:</vt:lpstr>
      <vt:lpstr>План реализации проекта   </vt:lpstr>
      <vt:lpstr>I этап. Подготовительный</vt:lpstr>
      <vt:lpstr> II этап. Практический </vt:lpstr>
      <vt:lpstr> III этап. Заключительный </vt:lpstr>
      <vt:lpstr> План-график образовательной деятельности   </vt:lpstr>
      <vt:lpstr>Понедельник 22.11.2021</vt:lpstr>
      <vt:lpstr>Вторник 23.11.2021</vt:lpstr>
      <vt:lpstr>Среда 24.11.2021</vt:lpstr>
      <vt:lpstr>Четверг 25.11.2021</vt:lpstr>
      <vt:lpstr>Пятница 26.11.2021</vt:lpstr>
      <vt:lpstr> Перспективы дальнейшего развития проекта: </vt:lpstr>
      <vt:lpstr>Фотоотчет</vt:lpstr>
      <vt:lpstr> НОД Художественно – эстетическое развитие - рисование «Наряд для мамы» </vt:lpstr>
      <vt:lpstr>НОД Художественно - эстетическое развитие - лепка «Цветы для мамы»  </vt:lpstr>
      <vt:lpstr>Фотоальбом  «Помогаю дома маме»</vt:lpstr>
      <vt:lpstr>Продукт проекта</vt:lpstr>
      <vt:lpstr>Продукт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52</cp:revision>
  <dcterms:created xsi:type="dcterms:W3CDTF">2022-03-27T12:17:07Z</dcterms:created>
  <dcterms:modified xsi:type="dcterms:W3CDTF">2022-03-31T08:06:09Z</dcterms:modified>
</cp:coreProperties>
</file>