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6"/>
  </p:notesMasterIdLst>
  <p:sldIdLst>
    <p:sldId id="319" r:id="rId2"/>
    <p:sldId id="318" r:id="rId3"/>
    <p:sldId id="317" r:id="rId4"/>
    <p:sldId id="316" r:id="rId5"/>
    <p:sldId id="320" r:id="rId6"/>
    <p:sldId id="321" r:id="rId7"/>
    <p:sldId id="326" r:id="rId8"/>
    <p:sldId id="322" r:id="rId9"/>
    <p:sldId id="310" r:id="rId10"/>
    <p:sldId id="311" r:id="rId11"/>
    <p:sldId id="314" r:id="rId12"/>
    <p:sldId id="324" r:id="rId13"/>
    <p:sldId id="323" r:id="rId14"/>
    <p:sldId id="32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33CC"/>
    <a:srgbClr val="008000"/>
    <a:srgbClr val="3C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4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12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4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78E3F-CC12-49C8-97A1-DE695E71EEF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ACA2-1E16-4E03-911C-C66A0C988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ACA2-1E16-4E03-911C-C66A0C9886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ACA2-1E16-4E03-911C-C66A0C9886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CC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3B29A-58B5-45B3-9466-A46D4C415E5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380818-A460-4263-B30A-F5BA4CA618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836712"/>
            <a:ext cx="8715436" cy="548788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Консультация на тему:</a:t>
            </a:r>
          </a:p>
          <a:p>
            <a:pPr algn="ctr">
              <a:buNone/>
            </a:pPr>
            <a:endParaRPr lang="ru-RU" sz="4600" b="1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4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</a:rPr>
              <a:t> «Лэпбук – технология развития и воспитания  детей дошкольного возраста»</a:t>
            </a:r>
          </a:p>
          <a:p>
            <a:endParaRPr lang="ru-RU" sz="3500" dirty="0" smtClean="0"/>
          </a:p>
          <a:p>
            <a:endParaRPr lang="ru-RU" sz="3500" dirty="0" smtClean="0"/>
          </a:p>
          <a:p>
            <a:pPr>
              <a:buNone/>
            </a:pPr>
            <a:r>
              <a:rPr lang="ru-RU" sz="3500" dirty="0" smtClean="0">
                <a:solidFill>
                  <a:srgbClr val="333399"/>
                </a:solidFill>
              </a:rPr>
              <a:t>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333399"/>
                </a:solidFill>
              </a:rPr>
              <a:t>                                                     </a:t>
            </a:r>
          </a:p>
          <a:p>
            <a:pPr algn="r">
              <a:buNone/>
            </a:pPr>
            <a:r>
              <a:rPr lang="ru-RU" dirty="0" smtClean="0">
                <a:solidFill>
                  <a:srgbClr val="333399"/>
                </a:solidFill>
              </a:rPr>
              <a:t>                                                     Подготовили: </a:t>
            </a:r>
          </a:p>
          <a:p>
            <a:pPr algn="r">
              <a:buNone/>
            </a:pPr>
            <a:r>
              <a:rPr lang="ru-RU" dirty="0" smtClean="0">
                <a:solidFill>
                  <a:srgbClr val="333399"/>
                </a:solidFill>
              </a:rPr>
              <a:t>                                                                             воспитатели </a:t>
            </a:r>
          </a:p>
          <a:p>
            <a:pPr algn="r">
              <a:buNone/>
            </a:pPr>
            <a:r>
              <a:rPr lang="ru-RU" dirty="0" smtClean="0">
                <a:solidFill>
                  <a:srgbClr val="333399"/>
                </a:solidFill>
              </a:rPr>
              <a:t>                                                                                      Мизина О.В.</a:t>
            </a:r>
          </a:p>
          <a:p>
            <a:pPr algn="r">
              <a:buNone/>
            </a:pPr>
            <a:r>
              <a:rPr lang="ru-RU" dirty="0" smtClean="0">
                <a:solidFill>
                  <a:srgbClr val="333399"/>
                </a:solidFill>
              </a:rPr>
              <a:t>                                                                                       Ворогушина Л.М.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333399"/>
                </a:solidFill>
              </a:rPr>
              <a:t> </a:t>
            </a:r>
            <a:r>
              <a:rPr lang="ru-RU" sz="2100" dirty="0" smtClean="0">
                <a:solidFill>
                  <a:srgbClr val="333399"/>
                </a:solidFill>
              </a:rPr>
              <a:t>МДОУ «Детский сад № 78»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оля\документация 102\фото детский сад 102\Фото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оля\документация 102\фото детский сад 102\Фото0174.jpg"/>
          <p:cNvPicPr>
            <a:picLocks noChangeAspect="1" noChangeArrowheads="1"/>
          </p:cNvPicPr>
          <p:nvPr/>
        </p:nvPicPr>
        <p:blipFill rotWithShape="1">
          <a:blip r:embed="rId3" cstate="print"/>
          <a:srcRect r="-400" b="33201"/>
          <a:stretch/>
        </p:blipFill>
        <p:spPr bwMode="auto">
          <a:xfrm>
            <a:off x="0" y="476672"/>
            <a:ext cx="918051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fessional\Desktop\лэпбук космос\IMG_8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929618" cy="5143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ЛЭПБУК «Космос как мечта»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fessional\Desktop\лэпбук космос\IMG_8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ofessional\Desktop\лэпбук космос\IMG_8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92961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011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  </a:t>
            </a:r>
            <a:r>
              <a:rPr lang="ru-RU" sz="2700" b="1" dirty="0" smtClean="0">
                <a:solidFill>
                  <a:srgbClr val="002060"/>
                </a:solidFill>
              </a:rPr>
              <a:t>Лэпбук (lapbook) – в дословном переводе с английского языка означает «книга на коленях» (lap –колени, book- книга).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По сути лэпбук представляет собой тематическую папку или книжку-раскладушку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rofessional\Desktop\лэпбук консультация\20201117_135459-2048x15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   Это самодельная интерактивная папка с кармашками, дверками, окошками, вкладками и подвижными деталями, в которой находится информация в виде рисунков, небольших текстов, диаграмм и графиков в любой форме по какой-то теме.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rofessional\Desktop\лэпбук консультация\86c71d62f6d5234415e926ae19d66b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85852" y="1714489"/>
            <a:ext cx="6500858" cy="4610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1444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 такой папке собирается материал по определённой теме, который помогает ребёнку систематизировать знание; по своему желанию организовать информацию по изучаемой теме; лучше понять и запомнить, а также повторить пройденный материал. 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Professional\Desktop\лэпбук консультация\23388947_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977" y="2379829"/>
            <a:ext cx="7102192" cy="39447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Темы могут быть как широкие («Части речи», «Времена года», «Многозначные числа»), так и узкие («Арктика», «Имя существительное», «Органы чувств»). В такой книжке много кармашков и конвертиков, содержащих необходимый систематизированный материал (в том числе иллюстративный) для изучения и закрепления знаний по заданной теме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Professional\Desktop\лэпбук консультация\detsad-1111341-15712865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4263" y="1935163"/>
            <a:ext cx="5855474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fessional\Desktop\лэпбук консультация\1614724256_21-p-fon-dlya-lepbuka-22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/>
          <a:srcRect t="2720" r="438" b="27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504" y="393631"/>
            <a:ext cx="8928992" cy="563231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отвечает требованиям ФГОС и обеспечивает: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учитывать индивидуальные способности детей (задания разной сложности);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игровых заданий;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интегрирование разных видов детской деятельности (речевую, познавательную, игровую);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структурировать сложную информацию;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разнообразить самую скучную тему;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простому способу запоминания;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компактное хранение (большое количество разных заданий и игр в одной папке);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вариативность использования заданий;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добавлять новые задания в «кармашки»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ЛЭПБУК   «МОЕ ЗДОРОВЬЕ»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андр\Desktop\оля\документация 102\фото детский сад 102\Фото0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213</Words>
  <Application>Microsoft Office PowerPoint</Application>
  <PresentationFormat>Экран (4:3)</PresentationFormat>
  <Paragraphs>30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 Лэпбук (lapbook) – в дословном переводе с английского языка означает «книга на коленях» (lap –колени, book- книга). По сути лэпбук представляет собой тематическую папку или книжку-раскладушку.</vt:lpstr>
      <vt:lpstr>        Это самодельная интерактивная папка с кармашками, дверками, окошками, вкладками и подвижными деталями, в которой находится информация в виде рисунков, небольших текстов, диаграмм и графиков в любой форме по какой-то теме. </vt:lpstr>
      <vt:lpstr>       В такой папке собирается материал по определённой теме, который помогает ребёнку систематизировать знание; по своему желанию организовать информацию по изучаемой теме; лучше понять и запомнить, а также повторить пройденный материал. </vt:lpstr>
      <vt:lpstr>Темы могут быть как широкие («Части речи», «Времена года», «Многозначные числа»), так и узкие («Арктика», «Имя существительное», «Органы чувств»). В такой книжке много кармашков и конвертиков, содержащих необходимый систематизированный материал (в том числе иллюстративный) для изучения и закрепления знаний по заданной теме</vt:lpstr>
      <vt:lpstr>Презентация PowerPoint</vt:lpstr>
      <vt:lpstr>Презентация PowerPoint</vt:lpstr>
      <vt:lpstr>Презентация PowerPoint</vt:lpstr>
      <vt:lpstr>   ЛЭПБУК   «МОЕ ЗДОРОВЬЕ»</vt:lpstr>
      <vt:lpstr>Презентация PowerPoint</vt:lpstr>
      <vt:lpstr>Презентация PowerPoint</vt:lpstr>
      <vt:lpstr>        ЛЭПБУК «Космос как мечта»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Татьяна Павловна</cp:lastModifiedBy>
  <cp:revision>65</cp:revision>
  <dcterms:created xsi:type="dcterms:W3CDTF">2016-03-26T13:47:53Z</dcterms:created>
  <dcterms:modified xsi:type="dcterms:W3CDTF">2022-10-27T07:34:36Z</dcterms:modified>
</cp:coreProperties>
</file>