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8" r:id="rId3"/>
    <p:sldId id="260" r:id="rId4"/>
    <p:sldId id="264" r:id="rId5"/>
    <p:sldId id="271" r:id="rId6"/>
    <p:sldId id="266" r:id="rId7"/>
    <p:sldId id="269" r:id="rId8"/>
    <p:sldId id="270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5" autoAdjust="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500042"/>
            <a:ext cx="6172200" cy="35719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Геометрические фигуры. Формирование понятия геометрических фигур у дошкольника. Виды геометрических фигур.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Выполнила: </a:t>
            </a:r>
            <a:r>
              <a:rPr lang="ru-RU" dirty="0" err="1" smtClean="0"/>
              <a:t>Замурий</a:t>
            </a:r>
            <a:r>
              <a:rPr lang="ru-RU" dirty="0" smtClean="0"/>
              <a:t> З.С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690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развития </a:t>
            </a:r>
            <a:r>
              <a:rPr lang="ru-RU" b="1" dirty="0" smtClean="0"/>
              <a:t>представлений о форме</a:t>
            </a:r>
            <a:r>
              <a:rPr lang="ru-RU" dirty="0" smtClean="0"/>
              <a:t> в условиях детского сада реализуются в рамках программы формирования элементарных математических представлений. Форма, так же как и другие математические понятия, является важным свойством окружающих предметов; она получила обобщенное отражение в геометрических фигурах. Т.е., </a:t>
            </a:r>
            <a:r>
              <a:rPr lang="ru-RU" b="1" dirty="0" smtClean="0"/>
              <a:t>геометрические фигуры</a:t>
            </a:r>
            <a:r>
              <a:rPr lang="ru-RU" dirty="0" smtClean="0"/>
              <a:t> - это эталоны, при помощи которых можно определить форму предметов или их частей.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 развитии «геометрических знаний» у детей прослеживается несколько различных уровней: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Первый уровень характеризуется тем, что фигура воспринимается детьми как целое, ребенок еще не умеет выделять в ней отдельные элементы, не замечает сходства и различия между фигурами, каждую из них воспринимает обособленно. </a:t>
            </a:r>
          </a:p>
          <a:p>
            <a:r>
              <a:rPr lang="ru-RU" dirty="0" smtClean="0"/>
              <a:t>На втором уровне ребенок уже выделяет элементы в фигуре и устанавливает отношения как между ними, так и между отдельными фигурами, однако еще не осознает общности между фигурами. </a:t>
            </a:r>
          </a:p>
          <a:p>
            <a:r>
              <a:rPr lang="ru-RU" dirty="0" smtClean="0"/>
              <a:t>На третьем уровне ребенок в состоянии устанавливать связи между свойствами и структурой фигур, связи между самими свойствами.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Задачи по формированию представлений о геометрических фигурах </a:t>
            </a:r>
            <a:r>
              <a:rPr lang="ru-RU" b="1" dirty="0" smtClean="0">
                <a:solidFill>
                  <a:srgbClr val="FF0000"/>
                </a:solidFill>
              </a:rPr>
              <a:t>для детей 2-3 лет: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Освоение геометрических фигур и форм предметов (круглая, квадратная, треугольная), группировка их по цвету, величине, форме.</a:t>
            </a:r>
          </a:p>
          <a:p>
            <a:r>
              <a:rPr lang="ru-RU" dirty="0" smtClean="0"/>
              <a:t>Различение геометрических фигур и правильное называние круга, квадрата, треугольника, куба.</a:t>
            </a:r>
          </a:p>
          <a:p>
            <a:r>
              <a:rPr lang="ru-RU" dirty="0" smtClean="0"/>
              <a:t>Группировка и воссоздание из элементов плоских и объемных геометрических фигур (круг, квадрат, треугольник, шар, куб).</a:t>
            </a:r>
          </a:p>
          <a:p>
            <a:pPr>
              <a:buNone/>
            </a:pPr>
            <a:r>
              <a:rPr lang="ru-RU" dirty="0" smtClean="0"/>
              <a:t>Дети младшей группы занимаются самыми важными для их возраста видами деятельности - игрой, конструированием, рисованием. Большое внимание уделяется занятиям по </a:t>
            </a:r>
            <a:r>
              <a:rPr lang="ru-RU" dirty="0" err="1" smtClean="0"/>
              <a:t>сенсорике</a:t>
            </a:r>
            <a:r>
              <a:rPr lang="ru-RU" dirty="0" smtClean="0"/>
              <a:t>, на которых малыши, играя в дидактические игры, незаметно для себя овладевают такими свойствами окружающих предметов, как цвет, форма и величина. Программа ограничена </a:t>
            </a:r>
            <a:r>
              <a:rPr lang="ru-RU" dirty="0" err="1" smtClean="0"/>
              <a:t>дочисловым</a:t>
            </a:r>
            <a:r>
              <a:rPr lang="ru-RU" dirty="0" smtClean="0"/>
              <a:t> периодом обучения, который является пропедевтическим не только к обучению счету отдельных предметов, но и к измерительной деятельности. Уже в этой группе детей начинают знакомить с формой предметов, учат различать пространственные направления и ориентироваться во времени.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Задачи по формированию представлений о геометрических фигурах </a:t>
            </a:r>
            <a:r>
              <a:rPr lang="ru-RU" b="1" dirty="0" smtClean="0">
                <a:solidFill>
                  <a:srgbClr val="FF0000"/>
                </a:solidFill>
              </a:rPr>
              <a:t>для детей 3-4 лет: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Освоение геометрических фигур и форм предметов (круглая, квадратная, треугольная), группировка их по цвету, величине, форме.</a:t>
            </a:r>
          </a:p>
          <a:p>
            <a:r>
              <a:rPr lang="ru-RU" dirty="0" smtClean="0"/>
              <a:t>Различение геометрических фигур и правильное называние круга, квадрата, треугольника, куба.</a:t>
            </a:r>
          </a:p>
          <a:p>
            <a:r>
              <a:rPr lang="ru-RU" dirty="0" smtClean="0"/>
              <a:t>Группировка и воссоздание из элементов плоских и объемных геометрических фигур (круг, квадрат, треугольник, шар, куб).</a:t>
            </a:r>
          </a:p>
          <a:p>
            <a:r>
              <a:rPr lang="ru-RU" dirty="0" smtClean="0"/>
              <a:t>Различение геометрических фигур по характерным признакам (круг, квадрат, треугольник, прямоугольник, цилиндр).</a:t>
            </a:r>
          </a:p>
          <a:p>
            <a:r>
              <a:rPr lang="ru-RU" dirty="0" smtClean="0"/>
              <a:t>Обобщение геометрических фигур, предметов по форме, размеру, цвету. Выделение одновременно трех свойств геометрических фигур (форма, цвет, размер).</a:t>
            </a:r>
          </a:p>
          <a:p>
            <a:r>
              <a:rPr lang="ru-RU" dirty="0" smtClean="0"/>
              <a:t>Решение задач на геометрические построения и перестроения при помощи палочек. Обследование фигур, выделение их основных признаков, структуры, связей (наличие углов, вершин); умение словесно описывать фигуру.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Задачи по формированию представлений о геометрических фигурах </a:t>
            </a:r>
            <a:r>
              <a:rPr lang="ru-RU" b="1" dirty="0" smtClean="0">
                <a:solidFill>
                  <a:srgbClr val="FF0000"/>
                </a:solidFill>
              </a:rPr>
              <a:t>для детей 4-5 лет: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Закрепить знания о геометрических фигурах: круг, квадрат, треугольник, овал, прямоугольник.</a:t>
            </a:r>
          </a:p>
          <a:p>
            <a:r>
              <a:rPr lang="ru-RU" dirty="0" smtClean="0"/>
              <a:t>Познакомить с геометрическими телами: шар, куб, цилиндр.</a:t>
            </a:r>
          </a:p>
          <a:p>
            <a:r>
              <a:rPr lang="ru-RU" dirty="0" smtClean="0"/>
              <a:t>Формировать представление о том, что фигуры могут быть разного размера.</a:t>
            </a:r>
          </a:p>
          <a:p>
            <a:r>
              <a:rPr lang="ru-RU" dirty="0" smtClean="0"/>
              <a:t>Учить видеть геометрические фигуры в формах окружающих предметов, символических изображениях предметов.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Задачи по формированию представлений о геометрических фигурах </a:t>
            </a:r>
            <a:r>
              <a:rPr lang="ru-RU" b="1" dirty="0" smtClean="0">
                <a:solidFill>
                  <a:srgbClr val="FF0000"/>
                </a:solidFill>
              </a:rPr>
              <a:t>для детей 5-6 лет: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Закрепить знания о геометрических фигурах: круг, квадрат, треугольник, прямоугольник, овал.</a:t>
            </a:r>
          </a:p>
          <a:p>
            <a:r>
              <a:rPr lang="ru-RU" dirty="0" smtClean="0"/>
              <a:t>Закрепить умение видеть геометрические фигуры в формах окружающих предметов.</a:t>
            </a:r>
          </a:p>
          <a:p>
            <a:r>
              <a:rPr lang="ru-RU" dirty="0" smtClean="0"/>
              <a:t>Познакомить с геометрической фигурой - трапецией.</a:t>
            </a:r>
          </a:p>
          <a:p>
            <a:r>
              <a:rPr lang="ru-RU" dirty="0" smtClean="0"/>
              <a:t>Учить преобразовывать одни фигуры в другие (путем складывания, разрезания, выкладывания из палочек).</a:t>
            </a:r>
          </a:p>
          <a:p>
            <a:r>
              <a:rPr lang="ru-RU" dirty="0" smtClean="0"/>
              <a:t>Познакомить с тетрадью в клетку.</a:t>
            </a:r>
          </a:p>
          <a:p>
            <a:r>
              <a:rPr lang="ru-RU" dirty="0" smtClean="0"/>
              <a:t>Учить рисовать в тетради в клетку геометрические фигуры.</a:t>
            </a:r>
          </a:p>
          <a:p>
            <a:r>
              <a:rPr lang="ru-RU" dirty="0" smtClean="0"/>
              <a:t>Учить рисовать в тетради в клетку символические изображения предметов из геометрических фигур.</a:t>
            </a:r>
          </a:p>
          <a:p>
            <a:r>
              <a:rPr lang="ru-RU" dirty="0" smtClean="0"/>
              <a:t>Учить выкладывать из счетных палочек геометрические фигуры: круг, квадрат, треугольник, прямоугольник, овал, трапецию.</a:t>
            </a:r>
          </a:p>
          <a:p>
            <a:r>
              <a:rPr lang="ru-RU" dirty="0" smtClean="0"/>
              <a:t>Учить выкладывать из счетных палочек символические изображения предметов (домик, лодка, ёлочка).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Задачи по формированию представлений о геометрических фигурах </a:t>
            </a:r>
            <a:r>
              <a:rPr lang="ru-RU" b="1" dirty="0" smtClean="0">
                <a:solidFill>
                  <a:srgbClr val="FF0000"/>
                </a:solidFill>
              </a:rPr>
              <a:t>в подготовительной группе: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Уточнить знание известных геометрических фигур, их элементов (вершины, углы, стороны) и некоторых их свойств.</a:t>
            </a:r>
          </a:p>
          <a:p>
            <a:r>
              <a:rPr lang="ru-RU" dirty="0" smtClean="0"/>
              <a:t>Дать представление о многоугольнике, о прямой линии, отрезке прямой.</a:t>
            </a:r>
          </a:p>
          <a:p>
            <a:r>
              <a:rPr lang="ru-RU" dirty="0" smtClean="0"/>
              <a:t>Учить распознавать фигуры независимо от их пространственного положения, изображать, располагать на плоскости, упорядочивать по размерам, классифицировать, группировать по цвету, форме, размерам.</a:t>
            </a:r>
          </a:p>
          <a:p>
            <a:r>
              <a:rPr lang="ru-RU" dirty="0" smtClean="0"/>
              <a:t>Учить составлять фигуры из частей и разбивать на части, конструировать фигуры по словесному описанию и перечислению их характерных свойств; составлять тематические композиции из фигур по собственному замыслу.</a:t>
            </a:r>
          </a:p>
          <a:p>
            <a:r>
              <a:rPr lang="ru-RU" dirty="0" smtClean="0"/>
              <a:t>Анализировать форму предметов в целом и отдельных их частей; воссоздавать сложные по форме предметы из отдельных частей по контурным образцам, по описанию, представлению.</a:t>
            </a:r>
          </a:p>
          <a:p>
            <a:r>
              <a:rPr lang="ru-RU" dirty="0" smtClean="0"/>
              <a:t>Программа составлена с учетом </a:t>
            </a:r>
            <a:r>
              <a:rPr lang="ru-RU" dirty="0" err="1" smtClean="0"/>
              <a:t>межпредметных</a:t>
            </a:r>
            <a:r>
              <a:rPr lang="ru-RU" dirty="0" smtClean="0"/>
              <a:t> связей по разделам:</a:t>
            </a:r>
          </a:p>
          <a:p>
            <a:r>
              <a:rPr lang="ru-RU" dirty="0" smtClean="0"/>
              <a:t>Конструирование, ручной труд </a:t>
            </a:r>
            <a:r>
              <a:rPr lang="ru-RU" b="1" dirty="0" smtClean="0"/>
              <a:t>-</a:t>
            </a:r>
            <a:r>
              <a:rPr lang="ru-RU" dirty="0" smtClean="0"/>
              <a:t> знакомятся с геометрическими телами, обследуют, зарисовывают их в разных позициях (вид спереди, сбоку, сверху), учатся работать с планом, ориентироваться на листе бумаги.</a:t>
            </a:r>
          </a:p>
          <a:p>
            <a:r>
              <a:rPr lang="ru-RU" dirty="0" smtClean="0"/>
              <a:t>Изобразительная деятельность </a:t>
            </a:r>
            <a:r>
              <a:rPr lang="ru-RU" b="1" dirty="0" smtClean="0"/>
              <a:t>- </a:t>
            </a:r>
            <a:r>
              <a:rPr lang="ru-RU" dirty="0" smtClean="0"/>
              <a:t>развивают умение сравнивать предметы между собой, изображать предметы, передавая их форму, величину.</a:t>
            </a:r>
          </a:p>
          <a:p>
            <a:r>
              <a:rPr lang="ru-RU" dirty="0" smtClean="0"/>
              <a:t>Игра,</a:t>
            </a:r>
            <a:r>
              <a:rPr lang="ru-RU" b="1" dirty="0" smtClean="0"/>
              <a:t> </a:t>
            </a:r>
            <a:r>
              <a:rPr lang="ru-RU" dirty="0" smtClean="0"/>
              <a:t>где знания и умения полученные на занятиях дети применяют в игровой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Виды геометрических фигур, с которыми знакомятся дошкольники: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с плоскими геометрическими фигурами: точкой, различными линиями (обычно в процессе изобразительной деятельности), квадратом, кругом, треугольником, прямоугольником, овалом;</a:t>
            </a:r>
          </a:p>
          <a:p>
            <a:r>
              <a:rPr lang="ru-RU" dirty="0" smtClean="0"/>
              <a:t>обобщающими понятиями: четырехугольником, многоугольником;</a:t>
            </a:r>
          </a:p>
          <a:p>
            <a:r>
              <a:rPr lang="ru-RU" dirty="0" smtClean="0"/>
              <a:t>объемными телами: шаром, кубом, цилиндром, параллелепипедом, конусом, пирамидой, призмой (часто используются </a:t>
            </a:r>
            <a:r>
              <a:rPr lang="ru-RU" dirty="0" err="1" smtClean="0"/>
              <a:t>предэталонные</a:t>
            </a:r>
            <a:r>
              <a:rPr lang="ru-RU" dirty="0" smtClean="0"/>
              <a:t> названия: «кирпичик», «крыша»</a:t>
            </a:r>
            <a:br>
              <a:rPr lang="ru-RU" dirty="0" smtClean="0"/>
            </a:br>
            <a:r>
              <a:rPr lang="ru-RU" dirty="0" smtClean="0"/>
              <a:t>и др.).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105</TotalTime>
  <Words>815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Геометрические фигуры. Формирование понятия геометрических фигур у дошкольника. Виды геометрических фигур.</vt:lpstr>
      <vt:lpstr>Задачи развития представлений о форме в условиях детского сада реализуются в рамках программы формирования элементарных математических представлений. Форма, так же как и другие математические понятия, является важным свойством окружающих предметов; она получила обобщенное отражение в геометрических фигурах. Т.е., геометрические фигуры - это эталоны, при помощи которых можно определить форму предметов или их частей.</vt:lpstr>
      <vt:lpstr>В развитии «геометрических знаний» у детей прослеживается несколько различных уровней:</vt:lpstr>
      <vt:lpstr>Задачи по формированию представлений о геометрических фигурах для детей 2-3 лет:</vt:lpstr>
      <vt:lpstr>Задачи по формированию представлений о геометрических фигурах для детей 3-4 лет:</vt:lpstr>
      <vt:lpstr>Задачи по формированию представлений о геометрических фигурах для детей 4-5 лет:</vt:lpstr>
      <vt:lpstr>Задачи по формированию представлений о геометрических фигурах для детей 5-6 лет:</vt:lpstr>
      <vt:lpstr>     Задачи по формированию представлений о геометрических фигурах в подготовительной группе:</vt:lpstr>
      <vt:lpstr>Виды геометрических фигур, с которыми знакомятся дошкольники: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Геометрические фигуры. Формирование понятия геометрических фигур у дошкольника. Виды геометрических фигур.</dc:title>
  <dc:creator>ДмитрийМарина</dc:creator>
  <cp:lastModifiedBy>ДмитрийМарина</cp:lastModifiedBy>
  <cp:revision>11</cp:revision>
  <dcterms:created xsi:type="dcterms:W3CDTF">2016-04-03T09:24:03Z</dcterms:created>
  <dcterms:modified xsi:type="dcterms:W3CDTF">2016-08-22T15:15:55Z</dcterms:modified>
</cp:coreProperties>
</file>